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62" r:id="rId2"/>
    <p:sldId id="302" r:id="rId3"/>
    <p:sldId id="258" r:id="rId4"/>
    <p:sldId id="257" r:id="rId5"/>
    <p:sldId id="263" r:id="rId6"/>
    <p:sldId id="281" r:id="rId7"/>
    <p:sldId id="272" r:id="rId8"/>
    <p:sldId id="273" r:id="rId9"/>
    <p:sldId id="266" r:id="rId10"/>
    <p:sldId id="269" r:id="rId11"/>
    <p:sldId id="277" r:id="rId12"/>
    <p:sldId id="282" r:id="rId13"/>
    <p:sldId id="278" r:id="rId14"/>
    <p:sldId id="279" r:id="rId15"/>
    <p:sldId id="280" r:id="rId16"/>
    <p:sldId id="284" r:id="rId17"/>
    <p:sldId id="286" r:id="rId18"/>
    <p:sldId id="287" r:id="rId19"/>
    <p:sldId id="288" r:id="rId20"/>
    <p:sldId id="289" r:id="rId21"/>
    <p:sldId id="306" r:id="rId22"/>
    <p:sldId id="303" r:id="rId23"/>
    <p:sldId id="264" r:id="rId24"/>
    <p:sldId id="265" r:id="rId25"/>
    <p:sldId id="304" r:id="rId26"/>
    <p:sldId id="268" r:id="rId27"/>
    <p:sldId id="283" r:id="rId28"/>
    <p:sldId id="301" r:id="rId29"/>
    <p:sldId id="260" r:id="rId30"/>
    <p:sldId id="309" r:id="rId31"/>
    <p:sldId id="307" r:id="rId32"/>
    <p:sldId id="290" r:id="rId33"/>
    <p:sldId id="308" r:id="rId34"/>
    <p:sldId id="292" r:id="rId35"/>
    <p:sldId id="270" r:id="rId36"/>
    <p:sldId id="310" r:id="rId37"/>
    <p:sldId id="271" r:id="rId38"/>
    <p:sldId id="267" r:id="rId39"/>
    <p:sldId id="294" r:id="rId40"/>
    <p:sldId id="311" r:id="rId41"/>
    <p:sldId id="295" r:id="rId42"/>
    <p:sldId id="300" r:id="rId43"/>
    <p:sldId id="298" r:id="rId44"/>
    <p:sldId id="299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08"/>
    <p:restoredTop sz="94725"/>
  </p:normalViewPr>
  <p:slideViewPr>
    <p:cSldViewPr snapToGrid="0" snapToObjects="1">
      <p:cViewPr>
        <p:scale>
          <a:sx n="97" d="100"/>
          <a:sy n="97" d="100"/>
        </p:scale>
        <p:origin x="1000" y="11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8828D-005B-E046-A549-E1C6CCA33C2E}" type="doc">
      <dgm:prSet loTypeId="urn:microsoft.com/office/officeart/2005/8/layout/hierarchy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CAFF01-061B-3E4B-9C5C-417E2399D9CA}">
      <dgm:prSet phldrT="[Text]"/>
      <dgm:spPr/>
      <dgm:t>
        <a:bodyPr/>
        <a:lstStyle/>
        <a:p>
          <a:r>
            <a:rPr lang="en-US" dirty="0"/>
            <a:t>Hypothesis</a:t>
          </a:r>
        </a:p>
      </dgm:t>
    </dgm:pt>
    <dgm:pt modelId="{3BB59B2B-76D9-8A4A-A02F-5DB895C6728F}" type="parTrans" cxnId="{A7531A42-B7C4-2946-AA7A-690C385EC4AE}">
      <dgm:prSet/>
      <dgm:spPr/>
      <dgm:t>
        <a:bodyPr/>
        <a:lstStyle/>
        <a:p>
          <a:endParaRPr lang="en-US"/>
        </a:p>
      </dgm:t>
    </dgm:pt>
    <dgm:pt modelId="{1D51BCBA-3EE8-3C4C-88DB-B3C557064314}" type="sibTrans" cxnId="{A7531A42-B7C4-2946-AA7A-690C385EC4AE}">
      <dgm:prSet/>
      <dgm:spPr/>
      <dgm:t>
        <a:bodyPr/>
        <a:lstStyle/>
        <a:p>
          <a:endParaRPr lang="en-US"/>
        </a:p>
      </dgm:t>
    </dgm:pt>
    <dgm:pt modelId="{3B0DA305-C51A-E34B-AD49-2A32B6F0F55E}">
      <dgm:prSet phldrT="[Text]"/>
      <dgm:spPr/>
      <dgm:t>
        <a:bodyPr/>
        <a:lstStyle/>
        <a:p>
          <a:r>
            <a:rPr lang="en-US" dirty="0"/>
            <a:t>Formal </a:t>
          </a:r>
        </a:p>
      </dgm:t>
    </dgm:pt>
    <dgm:pt modelId="{49BBB8E7-9811-7D41-858E-F65F32A65679}" type="parTrans" cxnId="{0EF2CB45-38F2-D24B-A9F4-2AD1B7081129}">
      <dgm:prSet/>
      <dgm:spPr/>
      <dgm:t>
        <a:bodyPr/>
        <a:lstStyle/>
        <a:p>
          <a:endParaRPr lang="en-US"/>
        </a:p>
      </dgm:t>
    </dgm:pt>
    <dgm:pt modelId="{203DDD83-4566-EB41-85F4-9BC326F2B119}" type="sibTrans" cxnId="{0EF2CB45-38F2-D24B-A9F4-2AD1B7081129}">
      <dgm:prSet/>
      <dgm:spPr/>
      <dgm:t>
        <a:bodyPr/>
        <a:lstStyle/>
        <a:p>
          <a:endParaRPr lang="en-US"/>
        </a:p>
      </dgm:t>
    </dgm:pt>
    <dgm:pt modelId="{79ED8A27-FEE8-0A49-B867-0E40BAB4BDDA}">
      <dgm:prSet phldrT="[Text]"/>
      <dgm:spPr/>
      <dgm:t>
        <a:bodyPr/>
        <a:lstStyle/>
        <a:p>
          <a:r>
            <a:rPr lang="en-US" dirty="0"/>
            <a:t>Research </a:t>
          </a:r>
        </a:p>
      </dgm:t>
    </dgm:pt>
    <dgm:pt modelId="{DA839D00-E233-1549-BC90-CCAFD2021C8E}" type="parTrans" cxnId="{41B81DD3-66DF-1041-A3EC-9831DD5109B3}">
      <dgm:prSet/>
      <dgm:spPr/>
      <dgm:t>
        <a:bodyPr/>
        <a:lstStyle/>
        <a:p>
          <a:endParaRPr lang="en-US"/>
        </a:p>
      </dgm:t>
    </dgm:pt>
    <dgm:pt modelId="{38C1EB6B-35B8-984F-B5C5-7D67C339F903}" type="sibTrans" cxnId="{41B81DD3-66DF-1041-A3EC-9831DD5109B3}">
      <dgm:prSet/>
      <dgm:spPr/>
      <dgm:t>
        <a:bodyPr/>
        <a:lstStyle/>
        <a:p>
          <a:endParaRPr lang="en-US"/>
        </a:p>
      </dgm:t>
    </dgm:pt>
    <dgm:pt modelId="{A0FA6481-6E83-ED42-909C-B796E4570A3C}">
      <dgm:prSet phldrT="[Text]"/>
      <dgm:spPr/>
      <dgm:t>
        <a:bodyPr/>
        <a:lstStyle/>
        <a:p>
          <a:r>
            <a:rPr lang="en-US" dirty="0"/>
            <a:t>Operational </a:t>
          </a:r>
        </a:p>
      </dgm:t>
    </dgm:pt>
    <dgm:pt modelId="{56E3A7E5-C58D-B842-B245-3F76E6354405}" type="parTrans" cxnId="{758BB4FE-0F44-824E-B364-8BD7B58F9117}">
      <dgm:prSet/>
      <dgm:spPr/>
      <dgm:t>
        <a:bodyPr/>
        <a:lstStyle/>
        <a:p>
          <a:endParaRPr lang="en-US"/>
        </a:p>
      </dgm:t>
    </dgm:pt>
    <dgm:pt modelId="{D4669E25-C28A-AB44-90FA-F4EE7B2D8090}" type="sibTrans" cxnId="{758BB4FE-0F44-824E-B364-8BD7B58F9117}">
      <dgm:prSet/>
      <dgm:spPr/>
      <dgm:t>
        <a:bodyPr/>
        <a:lstStyle/>
        <a:p>
          <a:endParaRPr lang="en-US"/>
        </a:p>
      </dgm:t>
    </dgm:pt>
    <dgm:pt modelId="{D95D989C-0FD2-F64A-BBBF-FF11B68A44C3}">
      <dgm:prSet phldrT="[Text]"/>
      <dgm:spPr/>
      <dgm:t>
        <a:bodyPr/>
        <a:lstStyle/>
        <a:p>
          <a:r>
            <a:rPr lang="en-US" dirty="0"/>
            <a:t>Working</a:t>
          </a:r>
        </a:p>
      </dgm:t>
    </dgm:pt>
    <dgm:pt modelId="{70F4531B-11D6-D443-812F-892D7199A6D1}" type="parTrans" cxnId="{C15BC4A5-5E0E-2540-A308-95281108E256}">
      <dgm:prSet/>
      <dgm:spPr/>
      <dgm:t>
        <a:bodyPr/>
        <a:lstStyle/>
        <a:p>
          <a:endParaRPr lang="en-US"/>
        </a:p>
      </dgm:t>
    </dgm:pt>
    <dgm:pt modelId="{44866FB6-239A-3448-AC51-02E145F72F59}" type="sibTrans" cxnId="{C15BC4A5-5E0E-2540-A308-95281108E256}">
      <dgm:prSet/>
      <dgm:spPr/>
      <dgm:t>
        <a:bodyPr/>
        <a:lstStyle/>
        <a:p>
          <a:endParaRPr lang="en-US"/>
        </a:p>
      </dgm:t>
    </dgm:pt>
    <dgm:pt modelId="{D1D3BD7C-3892-AA4E-A259-35B68A792C65}">
      <dgm:prSet phldrT="[Text]"/>
      <dgm:spPr/>
      <dgm:t>
        <a:bodyPr/>
        <a:lstStyle/>
        <a:p>
          <a:r>
            <a:rPr lang="en-US" dirty="0"/>
            <a:t>Sub-hypotheses</a:t>
          </a:r>
        </a:p>
      </dgm:t>
    </dgm:pt>
    <dgm:pt modelId="{31D8471D-53A3-AF4E-A6DD-BA8FF922355C}" type="parTrans" cxnId="{C82392DB-C809-C24A-A9AE-93EEED5D3657}">
      <dgm:prSet/>
      <dgm:spPr/>
      <dgm:t>
        <a:bodyPr/>
        <a:lstStyle/>
        <a:p>
          <a:endParaRPr lang="en-US"/>
        </a:p>
      </dgm:t>
    </dgm:pt>
    <dgm:pt modelId="{37F937FC-9D63-9147-8C3B-D85B7A4A43F9}" type="sibTrans" cxnId="{C82392DB-C809-C24A-A9AE-93EEED5D3657}">
      <dgm:prSet/>
      <dgm:spPr/>
      <dgm:t>
        <a:bodyPr/>
        <a:lstStyle/>
        <a:p>
          <a:endParaRPr lang="en-US"/>
        </a:p>
      </dgm:t>
    </dgm:pt>
    <dgm:pt modelId="{CAF51939-0D7A-C04D-A32D-C45E9344B514}">
      <dgm:prSet phldrT="[Text]"/>
      <dgm:spPr/>
      <dgm:t>
        <a:bodyPr/>
        <a:lstStyle/>
        <a:p>
          <a:r>
            <a:rPr lang="en-US" dirty="0"/>
            <a:t>Alternative</a:t>
          </a:r>
        </a:p>
      </dgm:t>
    </dgm:pt>
    <dgm:pt modelId="{2703DA98-4923-1F48-A149-B7928533859B}" type="parTrans" cxnId="{01B719C5-8A62-8749-8820-3DA98E977AB3}">
      <dgm:prSet/>
      <dgm:spPr/>
      <dgm:t>
        <a:bodyPr/>
        <a:lstStyle/>
        <a:p>
          <a:endParaRPr lang="en-US"/>
        </a:p>
      </dgm:t>
    </dgm:pt>
    <dgm:pt modelId="{2A84CFF5-3B1A-D749-9F70-FE3545C6EA59}" type="sibTrans" cxnId="{01B719C5-8A62-8749-8820-3DA98E977AB3}">
      <dgm:prSet/>
      <dgm:spPr/>
      <dgm:t>
        <a:bodyPr/>
        <a:lstStyle/>
        <a:p>
          <a:endParaRPr lang="en-US"/>
        </a:p>
      </dgm:t>
    </dgm:pt>
    <dgm:pt modelId="{39B35103-F5D9-D143-AE16-039644B2BD87}">
      <dgm:prSet phldrT="[Text]"/>
      <dgm:spPr/>
      <dgm:t>
        <a:bodyPr/>
        <a:lstStyle/>
        <a:p>
          <a:r>
            <a:rPr lang="en-US" dirty="0"/>
            <a:t>Null</a:t>
          </a:r>
        </a:p>
      </dgm:t>
    </dgm:pt>
    <dgm:pt modelId="{00728B01-1D09-6F43-AC0D-F68CB9BB1E17}" type="parTrans" cxnId="{505ABC9D-5BB7-3E4F-9839-B0FE2C6F96FB}">
      <dgm:prSet/>
      <dgm:spPr/>
      <dgm:t>
        <a:bodyPr/>
        <a:lstStyle/>
        <a:p>
          <a:endParaRPr lang="en-US"/>
        </a:p>
      </dgm:t>
    </dgm:pt>
    <dgm:pt modelId="{1BB0A715-CB18-794D-A3AA-E2557FCB96E8}" type="sibTrans" cxnId="{505ABC9D-5BB7-3E4F-9839-B0FE2C6F96FB}">
      <dgm:prSet/>
      <dgm:spPr/>
      <dgm:t>
        <a:bodyPr/>
        <a:lstStyle/>
        <a:p>
          <a:endParaRPr lang="en-US"/>
        </a:p>
      </dgm:t>
    </dgm:pt>
    <dgm:pt modelId="{B36EF9DC-9543-2341-AF61-4BCA6A435FDC}" type="pres">
      <dgm:prSet presAssocID="{EA38828D-005B-E046-A549-E1C6CCA33C2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C828D78-DCF5-8341-B7D9-A3E3A0141905}" type="pres">
      <dgm:prSet presAssocID="{51CAFF01-061B-3E4B-9C5C-417E2399D9CA}" presName="hierRoot1" presStyleCnt="0"/>
      <dgm:spPr/>
    </dgm:pt>
    <dgm:pt modelId="{3E099DC0-C98F-614D-8145-4E46B341EF5E}" type="pres">
      <dgm:prSet presAssocID="{51CAFF01-061B-3E4B-9C5C-417E2399D9CA}" presName="composite" presStyleCnt="0"/>
      <dgm:spPr/>
    </dgm:pt>
    <dgm:pt modelId="{437D34F5-725F-334B-A52B-2C539EC06BEC}" type="pres">
      <dgm:prSet presAssocID="{51CAFF01-061B-3E4B-9C5C-417E2399D9CA}" presName="background" presStyleLbl="node0" presStyleIdx="0" presStyleCnt="1"/>
      <dgm:spPr/>
    </dgm:pt>
    <dgm:pt modelId="{2D61732F-A510-A24B-AC25-D1201131DEF4}" type="pres">
      <dgm:prSet presAssocID="{51CAFF01-061B-3E4B-9C5C-417E2399D9C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B50EDB-8828-0540-8DD1-58D05B70E6CC}" type="pres">
      <dgm:prSet presAssocID="{51CAFF01-061B-3E4B-9C5C-417E2399D9CA}" presName="hierChild2" presStyleCnt="0"/>
      <dgm:spPr/>
    </dgm:pt>
    <dgm:pt modelId="{AC80F9A8-F54B-C342-977A-04A50E64384E}" type="pres">
      <dgm:prSet presAssocID="{49BBB8E7-9811-7D41-858E-F65F32A6567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B2772543-0ADC-EE42-AA8A-2BFDFC3795E0}" type="pres">
      <dgm:prSet presAssocID="{3B0DA305-C51A-E34B-AD49-2A32B6F0F55E}" presName="hierRoot2" presStyleCnt="0"/>
      <dgm:spPr/>
    </dgm:pt>
    <dgm:pt modelId="{70DEEE81-A79A-4F41-AFB4-9CB9D64AD9F7}" type="pres">
      <dgm:prSet presAssocID="{3B0DA305-C51A-E34B-AD49-2A32B6F0F55E}" presName="composite2" presStyleCnt="0"/>
      <dgm:spPr/>
    </dgm:pt>
    <dgm:pt modelId="{24DF5A47-BEE9-D546-AC9C-402014DD3DB6}" type="pres">
      <dgm:prSet presAssocID="{3B0DA305-C51A-E34B-AD49-2A32B6F0F55E}" presName="background2" presStyleLbl="node2" presStyleIdx="0" presStyleCnt="2"/>
      <dgm:spPr/>
    </dgm:pt>
    <dgm:pt modelId="{4D88FB64-B2DD-2B49-957E-965BE2508A94}" type="pres">
      <dgm:prSet presAssocID="{3B0DA305-C51A-E34B-AD49-2A32B6F0F55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4D9554-39FA-E64F-B560-2A2CB4EBCA95}" type="pres">
      <dgm:prSet presAssocID="{3B0DA305-C51A-E34B-AD49-2A32B6F0F55E}" presName="hierChild3" presStyleCnt="0"/>
      <dgm:spPr/>
    </dgm:pt>
    <dgm:pt modelId="{210EFBED-BEDF-894A-A149-CD0C60A1884A}" type="pres">
      <dgm:prSet presAssocID="{DA839D00-E233-1549-BC90-CCAFD2021C8E}" presName="Name17" presStyleLbl="parChTrans1D3" presStyleIdx="0" presStyleCnt="3"/>
      <dgm:spPr/>
      <dgm:t>
        <a:bodyPr/>
        <a:lstStyle/>
        <a:p>
          <a:endParaRPr lang="en-US"/>
        </a:p>
      </dgm:t>
    </dgm:pt>
    <dgm:pt modelId="{1336660C-F8A4-4B4D-A2BB-90E974D83DC6}" type="pres">
      <dgm:prSet presAssocID="{79ED8A27-FEE8-0A49-B867-0E40BAB4BDDA}" presName="hierRoot3" presStyleCnt="0"/>
      <dgm:spPr/>
    </dgm:pt>
    <dgm:pt modelId="{B1DA7895-00E2-C343-ADCC-A345536D8E92}" type="pres">
      <dgm:prSet presAssocID="{79ED8A27-FEE8-0A49-B867-0E40BAB4BDDA}" presName="composite3" presStyleCnt="0"/>
      <dgm:spPr/>
    </dgm:pt>
    <dgm:pt modelId="{2DDDB8AE-2078-9E4E-B505-832D03B18447}" type="pres">
      <dgm:prSet presAssocID="{79ED8A27-FEE8-0A49-B867-0E40BAB4BDDA}" presName="background3" presStyleLbl="node3" presStyleIdx="0" presStyleCnt="3"/>
      <dgm:spPr/>
    </dgm:pt>
    <dgm:pt modelId="{65695EB8-7FEC-2F4C-BFF9-9446D0BB9479}" type="pres">
      <dgm:prSet presAssocID="{79ED8A27-FEE8-0A49-B867-0E40BAB4BDD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0E98C8-0E4E-3E4C-AB84-FB6C152ED426}" type="pres">
      <dgm:prSet presAssocID="{79ED8A27-FEE8-0A49-B867-0E40BAB4BDDA}" presName="hierChild4" presStyleCnt="0"/>
      <dgm:spPr/>
    </dgm:pt>
    <dgm:pt modelId="{7EC1266D-8632-0A4A-89D8-FEFDB446DFF7}" type="pres">
      <dgm:prSet presAssocID="{56E3A7E5-C58D-B842-B245-3F76E6354405}" presName="Name17" presStyleLbl="parChTrans1D3" presStyleIdx="1" presStyleCnt="3"/>
      <dgm:spPr/>
      <dgm:t>
        <a:bodyPr/>
        <a:lstStyle/>
        <a:p>
          <a:endParaRPr lang="en-US"/>
        </a:p>
      </dgm:t>
    </dgm:pt>
    <dgm:pt modelId="{519D6032-74D0-F64F-ABBF-9EF900544804}" type="pres">
      <dgm:prSet presAssocID="{A0FA6481-6E83-ED42-909C-B796E4570A3C}" presName="hierRoot3" presStyleCnt="0"/>
      <dgm:spPr/>
    </dgm:pt>
    <dgm:pt modelId="{0F4FE1BB-342C-954F-88A9-7CA5EC2F08D9}" type="pres">
      <dgm:prSet presAssocID="{A0FA6481-6E83-ED42-909C-B796E4570A3C}" presName="composite3" presStyleCnt="0"/>
      <dgm:spPr/>
    </dgm:pt>
    <dgm:pt modelId="{9D924A4E-64D8-7F47-ADEA-F56B346D9132}" type="pres">
      <dgm:prSet presAssocID="{A0FA6481-6E83-ED42-909C-B796E4570A3C}" presName="background3" presStyleLbl="node3" presStyleIdx="1" presStyleCnt="3"/>
      <dgm:spPr/>
    </dgm:pt>
    <dgm:pt modelId="{3D2E750C-5605-504C-BA11-9E6FABA24FCB}" type="pres">
      <dgm:prSet presAssocID="{A0FA6481-6E83-ED42-909C-B796E4570A3C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273061-66F2-F849-A8A2-5EBAB7C47665}" type="pres">
      <dgm:prSet presAssocID="{A0FA6481-6E83-ED42-909C-B796E4570A3C}" presName="hierChild4" presStyleCnt="0"/>
      <dgm:spPr/>
    </dgm:pt>
    <dgm:pt modelId="{2ADBF61A-E2F9-5C4A-A376-A0074A03867B}" type="pres">
      <dgm:prSet presAssocID="{2703DA98-4923-1F48-A149-B7928533859B}" presName="Name23" presStyleLbl="parChTrans1D4" presStyleIdx="0" presStyleCnt="2"/>
      <dgm:spPr/>
      <dgm:t>
        <a:bodyPr/>
        <a:lstStyle/>
        <a:p>
          <a:endParaRPr lang="en-US"/>
        </a:p>
      </dgm:t>
    </dgm:pt>
    <dgm:pt modelId="{5C42BFEA-CB5E-054D-962D-0C9FCADC4F58}" type="pres">
      <dgm:prSet presAssocID="{CAF51939-0D7A-C04D-A32D-C45E9344B514}" presName="hierRoot4" presStyleCnt="0"/>
      <dgm:spPr/>
    </dgm:pt>
    <dgm:pt modelId="{8E6B3ADE-C9A6-7B44-BFED-02F6BB80D533}" type="pres">
      <dgm:prSet presAssocID="{CAF51939-0D7A-C04D-A32D-C45E9344B514}" presName="composite4" presStyleCnt="0"/>
      <dgm:spPr/>
    </dgm:pt>
    <dgm:pt modelId="{E5FA7FD7-1C64-5141-860F-024F627A2D0B}" type="pres">
      <dgm:prSet presAssocID="{CAF51939-0D7A-C04D-A32D-C45E9344B514}" presName="background4" presStyleLbl="node4" presStyleIdx="0" presStyleCnt="2"/>
      <dgm:spPr/>
    </dgm:pt>
    <dgm:pt modelId="{78C8546D-C6A8-5D40-A95F-71BB4A687283}" type="pres">
      <dgm:prSet presAssocID="{CAF51939-0D7A-C04D-A32D-C45E9344B514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08BEFE-8659-7A48-AAB0-ADE535647937}" type="pres">
      <dgm:prSet presAssocID="{CAF51939-0D7A-C04D-A32D-C45E9344B514}" presName="hierChild5" presStyleCnt="0"/>
      <dgm:spPr/>
    </dgm:pt>
    <dgm:pt modelId="{47E67CBF-CF31-1647-AB7A-EE0284E07403}" type="pres">
      <dgm:prSet presAssocID="{00728B01-1D09-6F43-AC0D-F68CB9BB1E17}" presName="Name23" presStyleLbl="parChTrans1D4" presStyleIdx="1" presStyleCnt="2"/>
      <dgm:spPr/>
      <dgm:t>
        <a:bodyPr/>
        <a:lstStyle/>
        <a:p>
          <a:endParaRPr lang="en-US"/>
        </a:p>
      </dgm:t>
    </dgm:pt>
    <dgm:pt modelId="{BE071F5C-F388-3445-AB3E-FF864967F07D}" type="pres">
      <dgm:prSet presAssocID="{39B35103-F5D9-D143-AE16-039644B2BD87}" presName="hierRoot4" presStyleCnt="0"/>
      <dgm:spPr/>
    </dgm:pt>
    <dgm:pt modelId="{1922BFFD-58A4-FC44-A8E1-FD6449B587BC}" type="pres">
      <dgm:prSet presAssocID="{39B35103-F5D9-D143-AE16-039644B2BD87}" presName="composite4" presStyleCnt="0"/>
      <dgm:spPr/>
    </dgm:pt>
    <dgm:pt modelId="{28753179-4637-024D-A013-0448194A24B9}" type="pres">
      <dgm:prSet presAssocID="{39B35103-F5D9-D143-AE16-039644B2BD87}" presName="background4" presStyleLbl="node4" presStyleIdx="1" presStyleCnt="2"/>
      <dgm:spPr/>
    </dgm:pt>
    <dgm:pt modelId="{9550B27C-F816-CB47-BA0C-E1DCA1342E3A}" type="pres">
      <dgm:prSet presAssocID="{39B35103-F5D9-D143-AE16-039644B2BD87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6A375C-E862-AD4B-869F-DA257C0DA6EE}" type="pres">
      <dgm:prSet presAssocID="{39B35103-F5D9-D143-AE16-039644B2BD87}" presName="hierChild5" presStyleCnt="0"/>
      <dgm:spPr/>
    </dgm:pt>
    <dgm:pt modelId="{7925521D-6EBD-AC4D-96AD-DE152B1844EB}" type="pres">
      <dgm:prSet presAssocID="{70F4531B-11D6-D443-812F-892D7199A6D1}" presName="Name10" presStyleLbl="parChTrans1D2" presStyleIdx="1" presStyleCnt="2"/>
      <dgm:spPr/>
      <dgm:t>
        <a:bodyPr/>
        <a:lstStyle/>
        <a:p>
          <a:endParaRPr lang="en-US"/>
        </a:p>
      </dgm:t>
    </dgm:pt>
    <dgm:pt modelId="{3C61A486-4076-774A-9354-2F5901337134}" type="pres">
      <dgm:prSet presAssocID="{D95D989C-0FD2-F64A-BBBF-FF11B68A44C3}" presName="hierRoot2" presStyleCnt="0"/>
      <dgm:spPr/>
    </dgm:pt>
    <dgm:pt modelId="{1B72C5D9-247B-E24C-AEEF-0E02BD6C9CA7}" type="pres">
      <dgm:prSet presAssocID="{D95D989C-0FD2-F64A-BBBF-FF11B68A44C3}" presName="composite2" presStyleCnt="0"/>
      <dgm:spPr/>
    </dgm:pt>
    <dgm:pt modelId="{492D8D8A-BAEA-6F4F-95C3-C236AE265009}" type="pres">
      <dgm:prSet presAssocID="{D95D989C-0FD2-F64A-BBBF-FF11B68A44C3}" presName="background2" presStyleLbl="node2" presStyleIdx="1" presStyleCnt="2"/>
      <dgm:spPr>
        <a:solidFill>
          <a:srgbClr val="FF0000"/>
        </a:solidFill>
      </dgm:spPr>
    </dgm:pt>
    <dgm:pt modelId="{6CD894A4-FC7F-1E4F-8E86-92A87CEED07D}" type="pres">
      <dgm:prSet presAssocID="{D95D989C-0FD2-F64A-BBBF-FF11B68A44C3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917B4A7-A286-894B-98F6-66E3167329CF}" type="pres">
      <dgm:prSet presAssocID="{D95D989C-0FD2-F64A-BBBF-FF11B68A44C3}" presName="hierChild3" presStyleCnt="0"/>
      <dgm:spPr/>
    </dgm:pt>
    <dgm:pt modelId="{93ABF9CA-6AE9-AA4A-A8AE-DA238F752D15}" type="pres">
      <dgm:prSet presAssocID="{31D8471D-53A3-AF4E-A6DD-BA8FF922355C}" presName="Name17" presStyleLbl="parChTrans1D3" presStyleIdx="2" presStyleCnt="3"/>
      <dgm:spPr/>
      <dgm:t>
        <a:bodyPr/>
        <a:lstStyle/>
        <a:p>
          <a:endParaRPr lang="en-US"/>
        </a:p>
      </dgm:t>
    </dgm:pt>
    <dgm:pt modelId="{838AFF0B-C7F7-A546-B950-97DC19A539A1}" type="pres">
      <dgm:prSet presAssocID="{D1D3BD7C-3892-AA4E-A259-35B68A792C65}" presName="hierRoot3" presStyleCnt="0"/>
      <dgm:spPr/>
    </dgm:pt>
    <dgm:pt modelId="{1F5F718A-9781-B54D-955E-95449FB10AC8}" type="pres">
      <dgm:prSet presAssocID="{D1D3BD7C-3892-AA4E-A259-35B68A792C65}" presName="composite3" presStyleCnt="0"/>
      <dgm:spPr/>
    </dgm:pt>
    <dgm:pt modelId="{9D7371E7-0985-244A-A871-5376D373B658}" type="pres">
      <dgm:prSet presAssocID="{D1D3BD7C-3892-AA4E-A259-35B68A792C65}" presName="background3" presStyleLbl="node3" presStyleIdx="2" presStyleCnt="3"/>
      <dgm:spPr>
        <a:solidFill>
          <a:srgbClr val="FF0000"/>
        </a:solidFill>
      </dgm:spPr>
    </dgm:pt>
    <dgm:pt modelId="{194DD903-2ED8-0F41-BC97-30F08DA82D05}" type="pres">
      <dgm:prSet presAssocID="{D1D3BD7C-3892-AA4E-A259-35B68A792C65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413197-1760-F743-93E8-1166861BC921}" type="pres">
      <dgm:prSet presAssocID="{D1D3BD7C-3892-AA4E-A259-35B68A792C65}" presName="hierChild4" presStyleCnt="0"/>
      <dgm:spPr/>
    </dgm:pt>
  </dgm:ptLst>
  <dgm:cxnLst>
    <dgm:cxn modelId="{01B719C5-8A62-8749-8820-3DA98E977AB3}" srcId="{A0FA6481-6E83-ED42-909C-B796E4570A3C}" destId="{CAF51939-0D7A-C04D-A32D-C45E9344B514}" srcOrd="0" destOrd="0" parTransId="{2703DA98-4923-1F48-A149-B7928533859B}" sibTransId="{2A84CFF5-3B1A-D749-9F70-FE3545C6EA59}"/>
    <dgm:cxn modelId="{1551420A-CCA3-CB4F-AE94-20396BBCFBD2}" type="presOf" srcId="{CAF51939-0D7A-C04D-A32D-C45E9344B514}" destId="{78C8546D-C6A8-5D40-A95F-71BB4A687283}" srcOrd="0" destOrd="0" presId="urn:microsoft.com/office/officeart/2005/8/layout/hierarchy1"/>
    <dgm:cxn modelId="{3E3D8E7D-4E7A-FC4A-83B2-9D72CCA9C44A}" type="presOf" srcId="{79ED8A27-FEE8-0A49-B867-0E40BAB4BDDA}" destId="{65695EB8-7FEC-2F4C-BFF9-9446D0BB9479}" srcOrd="0" destOrd="0" presId="urn:microsoft.com/office/officeart/2005/8/layout/hierarchy1"/>
    <dgm:cxn modelId="{C15BC4A5-5E0E-2540-A308-95281108E256}" srcId="{51CAFF01-061B-3E4B-9C5C-417E2399D9CA}" destId="{D95D989C-0FD2-F64A-BBBF-FF11B68A44C3}" srcOrd="1" destOrd="0" parTransId="{70F4531B-11D6-D443-812F-892D7199A6D1}" sibTransId="{44866FB6-239A-3448-AC51-02E145F72F59}"/>
    <dgm:cxn modelId="{7CCBBBD8-9025-9349-8DF3-88C59F4CC282}" type="presOf" srcId="{3B0DA305-C51A-E34B-AD49-2A32B6F0F55E}" destId="{4D88FB64-B2DD-2B49-957E-965BE2508A94}" srcOrd="0" destOrd="0" presId="urn:microsoft.com/office/officeart/2005/8/layout/hierarchy1"/>
    <dgm:cxn modelId="{42198FB3-886C-1F47-8AB4-D5B846EBE0DD}" type="presOf" srcId="{D95D989C-0FD2-F64A-BBBF-FF11B68A44C3}" destId="{6CD894A4-FC7F-1E4F-8E86-92A87CEED07D}" srcOrd="0" destOrd="0" presId="urn:microsoft.com/office/officeart/2005/8/layout/hierarchy1"/>
    <dgm:cxn modelId="{965766E5-90AE-054F-B832-D9F0957EE724}" type="presOf" srcId="{A0FA6481-6E83-ED42-909C-B796E4570A3C}" destId="{3D2E750C-5605-504C-BA11-9E6FABA24FCB}" srcOrd="0" destOrd="0" presId="urn:microsoft.com/office/officeart/2005/8/layout/hierarchy1"/>
    <dgm:cxn modelId="{B6CFAA72-A524-8A47-B44E-D044F7B65A7B}" type="presOf" srcId="{70F4531B-11D6-D443-812F-892D7199A6D1}" destId="{7925521D-6EBD-AC4D-96AD-DE152B1844EB}" srcOrd="0" destOrd="0" presId="urn:microsoft.com/office/officeart/2005/8/layout/hierarchy1"/>
    <dgm:cxn modelId="{21940202-56F3-9A43-A4EF-F91B06F19565}" type="presOf" srcId="{2703DA98-4923-1F48-A149-B7928533859B}" destId="{2ADBF61A-E2F9-5C4A-A376-A0074A03867B}" srcOrd="0" destOrd="0" presId="urn:microsoft.com/office/officeart/2005/8/layout/hierarchy1"/>
    <dgm:cxn modelId="{57EC0E2D-1D90-A743-B055-2273197CF57B}" type="presOf" srcId="{EA38828D-005B-E046-A549-E1C6CCA33C2E}" destId="{B36EF9DC-9543-2341-AF61-4BCA6A435FDC}" srcOrd="0" destOrd="0" presId="urn:microsoft.com/office/officeart/2005/8/layout/hierarchy1"/>
    <dgm:cxn modelId="{41B81DD3-66DF-1041-A3EC-9831DD5109B3}" srcId="{3B0DA305-C51A-E34B-AD49-2A32B6F0F55E}" destId="{79ED8A27-FEE8-0A49-B867-0E40BAB4BDDA}" srcOrd="0" destOrd="0" parTransId="{DA839D00-E233-1549-BC90-CCAFD2021C8E}" sibTransId="{38C1EB6B-35B8-984F-B5C5-7D67C339F903}"/>
    <dgm:cxn modelId="{98721B6F-9898-4F44-802E-6654FDD221A4}" type="presOf" srcId="{DA839D00-E233-1549-BC90-CCAFD2021C8E}" destId="{210EFBED-BEDF-894A-A149-CD0C60A1884A}" srcOrd="0" destOrd="0" presId="urn:microsoft.com/office/officeart/2005/8/layout/hierarchy1"/>
    <dgm:cxn modelId="{5EBFA521-A2CE-114A-8B4D-972FD99E8B94}" type="presOf" srcId="{51CAFF01-061B-3E4B-9C5C-417E2399D9CA}" destId="{2D61732F-A510-A24B-AC25-D1201131DEF4}" srcOrd="0" destOrd="0" presId="urn:microsoft.com/office/officeart/2005/8/layout/hierarchy1"/>
    <dgm:cxn modelId="{C82392DB-C809-C24A-A9AE-93EEED5D3657}" srcId="{D95D989C-0FD2-F64A-BBBF-FF11B68A44C3}" destId="{D1D3BD7C-3892-AA4E-A259-35B68A792C65}" srcOrd="0" destOrd="0" parTransId="{31D8471D-53A3-AF4E-A6DD-BA8FF922355C}" sibTransId="{37F937FC-9D63-9147-8C3B-D85B7A4A43F9}"/>
    <dgm:cxn modelId="{0FE504AD-7F7D-5947-9BA1-981416E0D490}" type="presOf" srcId="{39B35103-F5D9-D143-AE16-039644B2BD87}" destId="{9550B27C-F816-CB47-BA0C-E1DCA1342E3A}" srcOrd="0" destOrd="0" presId="urn:microsoft.com/office/officeart/2005/8/layout/hierarchy1"/>
    <dgm:cxn modelId="{758BB4FE-0F44-824E-B364-8BD7B58F9117}" srcId="{3B0DA305-C51A-E34B-AD49-2A32B6F0F55E}" destId="{A0FA6481-6E83-ED42-909C-B796E4570A3C}" srcOrd="1" destOrd="0" parTransId="{56E3A7E5-C58D-B842-B245-3F76E6354405}" sibTransId="{D4669E25-C28A-AB44-90FA-F4EE7B2D8090}"/>
    <dgm:cxn modelId="{0EF2CB45-38F2-D24B-A9F4-2AD1B7081129}" srcId="{51CAFF01-061B-3E4B-9C5C-417E2399D9CA}" destId="{3B0DA305-C51A-E34B-AD49-2A32B6F0F55E}" srcOrd="0" destOrd="0" parTransId="{49BBB8E7-9811-7D41-858E-F65F32A65679}" sibTransId="{203DDD83-4566-EB41-85F4-9BC326F2B119}"/>
    <dgm:cxn modelId="{67183F69-20B8-614A-BDE6-5E6B4E01A918}" type="presOf" srcId="{D1D3BD7C-3892-AA4E-A259-35B68A792C65}" destId="{194DD903-2ED8-0F41-BC97-30F08DA82D05}" srcOrd="0" destOrd="0" presId="urn:microsoft.com/office/officeart/2005/8/layout/hierarchy1"/>
    <dgm:cxn modelId="{463B962B-86B1-7945-B87A-5487536B9267}" type="presOf" srcId="{00728B01-1D09-6F43-AC0D-F68CB9BB1E17}" destId="{47E67CBF-CF31-1647-AB7A-EE0284E07403}" srcOrd="0" destOrd="0" presId="urn:microsoft.com/office/officeart/2005/8/layout/hierarchy1"/>
    <dgm:cxn modelId="{F2F174AB-5EA2-E742-8D3B-C0D21E4A3BB1}" type="presOf" srcId="{49BBB8E7-9811-7D41-858E-F65F32A65679}" destId="{AC80F9A8-F54B-C342-977A-04A50E64384E}" srcOrd="0" destOrd="0" presId="urn:microsoft.com/office/officeart/2005/8/layout/hierarchy1"/>
    <dgm:cxn modelId="{A7531A42-B7C4-2946-AA7A-690C385EC4AE}" srcId="{EA38828D-005B-E046-A549-E1C6CCA33C2E}" destId="{51CAFF01-061B-3E4B-9C5C-417E2399D9CA}" srcOrd="0" destOrd="0" parTransId="{3BB59B2B-76D9-8A4A-A02F-5DB895C6728F}" sibTransId="{1D51BCBA-3EE8-3C4C-88DB-B3C557064314}"/>
    <dgm:cxn modelId="{EE52B35C-643E-3B4E-B953-BBBB7165E832}" type="presOf" srcId="{56E3A7E5-C58D-B842-B245-3F76E6354405}" destId="{7EC1266D-8632-0A4A-89D8-FEFDB446DFF7}" srcOrd="0" destOrd="0" presId="urn:microsoft.com/office/officeart/2005/8/layout/hierarchy1"/>
    <dgm:cxn modelId="{505ABC9D-5BB7-3E4F-9839-B0FE2C6F96FB}" srcId="{A0FA6481-6E83-ED42-909C-B796E4570A3C}" destId="{39B35103-F5D9-D143-AE16-039644B2BD87}" srcOrd="1" destOrd="0" parTransId="{00728B01-1D09-6F43-AC0D-F68CB9BB1E17}" sibTransId="{1BB0A715-CB18-794D-A3AA-E2557FCB96E8}"/>
    <dgm:cxn modelId="{4CD82365-D3D0-C04C-A6EA-0EEF97182E3E}" type="presOf" srcId="{31D8471D-53A3-AF4E-A6DD-BA8FF922355C}" destId="{93ABF9CA-6AE9-AA4A-A8AE-DA238F752D15}" srcOrd="0" destOrd="0" presId="urn:microsoft.com/office/officeart/2005/8/layout/hierarchy1"/>
    <dgm:cxn modelId="{EFD2938D-BD81-9842-9EEF-056211CEE0B7}" type="presParOf" srcId="{B36EF9DC-9543-2341-AF61-4BCA6A435FDC}" destId="{6C828D78-DCF5-8341-B7D9-A3E3A0141905}" srcOrd="0" destOrd="0" presId="urn:microsoft.com/office/officeart/2005/8/layout/hierarchy1"/>
    <dgm:cxn modelId="{5C54E52C-9B1A-5045-94CD-6795C64A95F9}" type="presParOf" srcId="{6C828D78-DCF5-8341-B7D9-A3E3A0141905}" destId="{3E099DC0-C98F-614D-8145-4E46B341EF5E}" srcOrd="0" destOrd="0" presId="urn:microsoft.com/office/officeart/2005/8/layout/hierarchy1"/>
    <dgm:cxn modelId="{8182F15B-D190-2F40-9625-E00B1772C115}" type="presParOf" srcId="{3E099DC0-C98F-614D-8145-4E46B341EF5E}" destId="{437D34F5-725F-334B-A52B-2C539EC06BEC}" srcOrd="0" destOrd="0" presId="urn:microsoft.com/office/officeart/2005/8/layout/hierarchy1"/>
    <dgm:cxn modelId="{A248DC97-8092-A043-9FA9-93FE410B1816}" type="presParOf" srcId="{3E099DC0-C98F-614D-8145-4E46B341EF5E}" destId="{2D61732F-A510-A24B-AC25-D1201131DEF4}" srcOrd="1" destOrd="0" presId="urn:microsoft.com/office/officeart/2005/8/layout/hierarchy1"/>
    <dgm:cxn modelId="{F0E7D2E4-442F-1B43-BE22-233B42B0A9B5}" type="presParOf" srcId="{6C828D78-DCF5-8341-B7D9-A3E3A0141905}" destId="{DCB50EDB-8828-0540-8DD1-58D05B70E6CC}" srcOrd="1" destOrd="0" presId="urn:microsoft.com/office/officeart/2005/8/layout/hierarchy1"/>
    <dgm:cxn modelId="{C143283F-7A42-5B4F-A62C-F319DE7817A2}" type="presParOf" srcId="{DCB50EDB-8828-0540-8DD1-58D05B70E6CC}" destId="{AC80F9A8-F54B-C342-977A-04A50E64384E}" srcOrd="0" destOrd="0" presId="urn:microsoft.com/office/officeart/2005/8/layout/hierarchy1"/>
    <dgm:cxn modelId="{EAC9DC56-52BC-B84C-8D1A-026679E1C3B6}" type="presParOf" srcId="{DCB50EDB-8828-0540-8DD1-58D05B70E6CC}" destId="{B2772543-0ADC-EE42-AA8A-2BFDFC3795E0}" srcOrd="1" destOrd="0" presId="urn:microsoft.com/office/officeart/2005/8/layout/hierarchy1"/>
    <dgm:cxn modelId="{1B67B296-E9FF-5245-8F3C-F69252B55F21}" type="presParOf" srcId="{B2772543-0ADC-EE42-AA8A-2BFDFC3795E0}" destId="{70DEEE81-A79A-4F41-AFB4-9CB9D64AD9F7}" srcOrd="0" destOrd="0" presId="urn:microsoft.com/office/officeart/2005/8/layout/hierarchy1"/>
    <dgm:cxn modelId="{703C592B-83DC-0B44-AB7B-C3860F682E5D}" type="presParOf" srcId="{70DEEE81-A79A-4F41-AFB4-9CB9D64AD9F7}" destId="{24DF5A47-BEE9-D546-AC9C-402014DD3DB6}" srcOrd="0" destOrd="0" presId="urn:microsoft.com/office/officeart/2005/8/layout/hierarchy1"/>
    <dgm:cxn modelId="{A6AFA070-6755-0C43-BD3A-409AE882860C}" type="presParOf" srcId="{70DEEE81-A79A-4F41-AFB4-9CB9D64AD9F7}" destId="{4D88FB64-B2DD-2B49-957E-965BE2508A94}" srcOrd="1" destOrd="0" presId="urn:microsoft.com/office/officeart/2005/8/layout/hierarchy1"/>
    <dgm:cxn modelId="{6C69D727-A23B-574A-BB19-2EE44AF60F29}" type="presParOf" srcId="{B2772543-0ADC-EE42-AA8A-2BFDFC3795E0}" destId="{2D4D9554-39FA-E64F-B560-2A2CB4EBCA95}" srcOrd="1" destOrd="0" presId="urn:microsoft.com/office/officeart/2005/8/layout/hierarchy1"/>
    <dgm:cxn modelId="{4709AC9D-4858-E644-91E4-A4EAE0C6F560}" type="presParOf" srcId="{2D4D9554-39FA-E64F-B560-2A2CB4EBCA95}" destId="{210EFBED-BEDF-894A-A149-CD0C60A1884A}" srcOrd="0" destOrd="0" presId="urn:microsoft.com/office/officeart/2005/8/layout/hierarchy1"/>
    <dgm:cxn modelId="{F0E8C8D3-53A1-7543-8225-010F7F867AC0}" type="presParOf" srcId="{2D4D9554-39FA-E64F-B560-2A2CB4EBCA95}" destId="{1336660C-F8A4-4B4D-A2BB-90E974D83DC6}" srcOrd="1" destOrd="0" presId="urn:microsoft.com/office/officeart/2005/8/layout/hierarchy1"/>
    <dgm:cxn modelId="{F4C66673-6511-A441-99F3-BA33D21BD77E}" type="presParOf" srcId="{1336660C-F8A4-4B4D-A2BB-90E974D83DC6}" destId="{B1DA7895-00E2-C343-ADCC-A345536D8E92}" srcOrd="0" destOrd="0" presId="urn:microsoft.com/office/officeart/2005/8/layout/hierarchy1"/>
    <dgm:cxn modelId="{8E72A725-0500-CF48-9E5E-7E043AFDC7CF}" type="presParOf" srcId="{B1DA7895-00E2-C343-ADCC-A345536D8E92}" destId="{2DDDB8AE-2078-9E4E-B505-832D03B18447}" srcOrd="0" destOrd="0" presId="urn:microsoft.com/office/officeart/2005/8/layout/hierarchy1"/>
    <dgm:cxn modelId="{9B07F1FE-2656-BF4C-902D-6232D78E2AE5}" type="presParOf" srcId="{B1DA7895-00E2-C343-ADCC-A345536D8E92}" destId="{65695EB8-7FEC-2F4C-BFF9-9446D0BB9479}" srcOrd="1" destOrd="0" presId="urn:microsoft.com/office/officeart/2005/8/layout/hierarchy1"/>
    <dgm:cxn modelId="{D8DE89E3-8735-D14B-BCC7-F6786EF881A6}" type="presParOf" srcId="{1336660C-F8A4-4B4D-A2BB-90E974D83DC6}" destId="{290E98C8-0E4E-3E4C-AB84-FB6C152ED426}" srcOrd="1" destOrd="0" presId="urn:microsoft.com/office/officeart/2005/8/layout/hierarchy1"/>
    <dgm:cxn modelId="{1016D1CA-F572-E843-B112-BEC8C6DE1DEC}" type="presParOf" srcId="{2D4D9554-39FA-E64F-B560-2A2CB4EBCA95}" destId="{7EC1266D-8632-0A4A-89D8-FEFDB446DFF7}" srcOrd="2" destOrd="0" presId="urn:microsoft.com/office/officeart/2005/8/layout/hierarchy1"/>
    <dgm:cxn modelId="{E1374762-9D95-874A-810D-A9CD7A7D3472}" type="presParOf" srcId="{2D4D9554-39FA-E64F-B560-2A2CB4EBCA95}" destId="{519D6032-74D0-F64F-ABBF-9EF900544804}" srcOrd="3" destOrd="0" presId="urn:microsoft.com/office/officeart/2005/8/layout/hierarchy1"/>
    <dgm:cxn modelId="{8603B9BA-6CA7-0B40-B0B0-12DDB7B16A26}" type="presParOf" srcId="{519D6032-74D0-F64F-ABBF-9EF900544804}" destId="{0F4FE1BB-342C-954F-88A9-7CA5EC2F08D9}" srcOrd="0" destOrd="0" presId="urn:microsoft.com/office/officeart/2005/8/layout/hierarchy1"/>
    <dgm:cxn modelId="{9FA40325-AE16-E74F-BC28-3DF79064927A}" type="presParOf" srcId="{0F4FE1BB-342C-954F-88A9-7CA5EC2F08D9}" destId="{9D924A4E-64D8-7F47-ADEA-F56B346D9132}" srcOrd="0" destOrd="0" presId="urn:microsoft.com/office/officeart/2005/8/layout/hierarchy1"/>
    <dgm:cxn modelId="{683B430F-04EE-A845-9214-F27C957312A1}" type="presParOf" srcId="{0F4FE1BB-342C-954F-88A9-7CA5EC2F08D9}" destId="{3D2E750C-5605-504C-BA11-9E6FABA24FCB}" srcOrd="1" destOrd="0" presId="urn:microsoft.com/office/officeart/2005/8/layout/hierarchy1"/>
    <dgm:cxn modelId="{1DBEFB46-C9EA-624D-BDDD-9DD8B563640C}" type="presParOf" srcId="{519D6032-74D0-F64F-ABBF-9EF900544804}" destId="{9E273061-66F2-F849-A8A2-5EBAB7C47665}" srcOrd="1" destOrd="0" presId="urn:microsoft.com/office/officeart/2005/8/layout/hierarchy1"/>
    <dgm:cxn modelId="{B0AB940C-E712-C140-BC2C-EA0C2AA91183}" type="presParOf" srcId="{9E273061-66F2-F849-A8A2-5EBAB7C47665}" destId="{2ADBF61A-E2F9-5C4A-A376-A0074A03867B}" srcOrd="0" destOrd="0" presId="urn:microsoft.com/office/officeart/2005/8/layout/hierarchy1"/>
    <dgm:cxn modelId="{A8601FD9-53F3-154D-87AF-8D780E133CC6}" type="presParOf" srcId="{9E273061-66F2-F849-A8A2-5EBAB7C47665}" destId="{5C42BFEA-CB5E-054D-962D-0C9FCADC4F58}" srcOrd="1" destOrd="0" presId="urn:microsoft.com/office/officeart/2005/8/layout/hierarchy1"/>
    <dgm:cxn modelId="{21F616BF-A7FC-D442-9511-1CFD9D443A43}" type="presParOf" srcId="{5C42BFEA-CB5E-054D-962D-0C9FCADC4F58}" destId="{8E6B3ADE-C9A6-7B44-BFED-02F6BB80D533}" srcOrd="0" destOrd="0" presId="urn:microsoft.com/office/officeart/2005/8/layout/hierarchy1"/>
    <dgm:cxn modelId="{277AEC07-588C-484F-AEB6-DE99D346C995}" type="presParOf" srcId="{8E6B3ADE-C9A6-7B44-BFED-02F6BB80D533}" destId="{E5FA7FD7-1C64-5141-860F-024F627A2D0B}" srcOrd="0" destOrd="0" presId="urn:microsoft.com/office/officeart/2005/8/layout/hierarchy1"/>
    <dgm:cxn modelId="{4FA51DB8-BA28-EC4B-AAB9-79C9CD713531}" type="presParOf" srcId="{8E6B3ADE-C9A6-7B44-BFED-02F6BB80D533}" destId="{78C8546D-C6A8-5D40-A95F-71BB4A687283}" srcOrd="1" destOrd="0" presId="urn:microsoft.com/office/officeart/2005/8/layout/hierarchy1"/>
    <dgm:cxn modelId="{80D932A0-E199-1E46-A847-6DA5BCB339EE}" type="presParOf" srcId="{5C42BFEA-CB5E-054D-962D-0C9FCADC4F58}" destId="{6D08BEFE-8659-7A48-AAB0-ADE535647937}" srcOrd="1" destOrd="0" presId="urn:microsoft.com/office/officeart/2005/8/layout/hierarchy1"/>
    <dgm:cxn modelId="{B7D5B9D3-D379-984C-BE10-497205D0A75D}" type="presParOf" srcId="{9E273061-66F2-F849-A8A2-5EBAB7C47665}" destId="{47E67CBF-CF31-1647-AB7A-EE0284E07403}" srcOrd="2" destOrd="0" presId="urn:microsoft.com/office/officeart/2005/8/layout/hierarchy1"/>
    <dgm:cxn modelId="{600E1529-D1DF-4B4C-BED0-75263005BB5B}" type="presParOf" srcId="{9E273061-66F2-F849-A8A2-5EBAB7C47665}" destId="{BE071F5C-F388-3445-AB3E-FF864967F07D}" srcOrd="3" destOrd="0" presId="urn:microsoft.com/office/officeart/2005/8/layout/hierarchy1"/>
    <dgm:cxn modelId="{CBE7CA0B-268D-694D-BC13-6E4B368B65EA}" type="presParOf" srcId="{BE071F5C-F388-3445-AB3E-FF864967F07D}" destId="{1922BFFD-58A4-FC44-A8E1-FD6449B587BC}" srcOrd="0" destOrd="0" presId="urn:microsoft.com/office/officeart/2005/8/layout/hierarchy1"/>
    <dgm:cxn modelId="{CB753D97-6274-1244-9C72-CAA92B801905}" type="presParOf" srcId="{1922BFFD-58A4-FC44-A8E1-FD6449B587BC}" destId="{28753179-4637-024D-A013-0448194A24B9}" srcOrd="0" destOrd="0" presId="urn:microsoft.com/office/officeart/2005/8/layout/hierarchy1"/>
    <dgm:cxn modelId="{D5C5A498-4DFA-0D4E-8B4A-51709695A19B}" type="presParOf" srcId="{1922BFFD-58A4-FC44-A8E1-FD6449B587BC}" destId="{9550B27C-F816-CB47-BA0C-E1DCA1342E3A}" srcOrd="1" destOrd="0" presId="urn:microsoft.com/office/officeart/2005/8/layout/hierarchy1"/>
    <dgm:cxn modelId="{652747EC-5932-A34B-B906-3678CDC04786}" type="presParOf" srcId="{BE071F5C-F388-3445-AB3E-FF864967F07D}" destId="{356A375C-E862-AD4B-869F-DA257C0DA6EE}" srcOrd="1" destOrd="0" presId="urn:microsoft.com/office/officeart/2005/8/layout/hierarchy1"/>
    <dgm:cxn modelId="{96D0A7E4-CC62-B243-A82B-81C86A50A213}" type="presParOf" srcId="{DCB50EDB-8828-0540-8DD1-58D05B70E6CC}" destId="{7925521D-6EBD-AC4D-96AD-DE152B1844EB}" srcOrd="2" destOrd="0" presId="urn:microsoft.com/office/officeart/2005/8/layout/hierarchy1"/>
    <dgm:cxn modelId="{0EE40122-C32B-A34C-BAF4-9E9D15F3F4E2}" type="presParOf" srcId="{DCB50EDB-8828-0540-8DD1-58D05B70E6CC}" destId="{3C61A486-4076-774A-9354-2F5901337134}" srcOrd="3" destOrd="0" presId="urn:microsoft.com/office/officeart/2005/8/layout/hierarchy1"/>
    <dgm:cxn modelId="{E9E400E5-ECE0-3E4B-B116-9248C75D5ECC}" type="presParOf" srcId="{3C61A486-4076-774A-9354-2F5901337134}" destId="{1B72C5D9-247B-E24C-AEEF-0E02BD6C9CA7}" srcOrd="0" destOrd="0" presId="urn:microsoft.com/office/officeart/2005/8/layout/hierarchy1"/>
    <dgm:cxn modelId="{0230CAD9-61F8-6B4E-AF8B-E5D817C9D663}" type="presParOf" srcId="{1B72C5D9-247B-E24C-AEEF-0E02BD6C9CA7}" destId="{492D8D8A-BAEA-6F4F-95C3-C236AE265009}" srcOrd="0" destOrd="0" presId="urn:microsoft.com/office/officeart/2005/8/layout/hierarchy1"/>
    <dgm:cxn modelId="{59B7DF1E-3571-824B-AF91-1ADBE657EFB9}" type="presParOf" srcId="{1B72C5D9-247B-E24C-AEEF-0E02BD6C9CA7}" destId="{6CD894A4-FC7F-1E4F-8E86-92A87CEED07D}" srcOrd="1" destOrd="0" presId="urn:microsoft.com/office/officeart/2005/8/layout/hierarchy1"/>
    <dgm:cxn modelId="{76C58470-42D0-7E44-BBD0-FB6DAED25109}" type="presParOf" srcId="{3C61A486-4076-774A-9354-2F5901337134}" destId="{4917B4A7-A286-894B-98F6-66E3167329CF}" srcOrd="1" destOrd="0" presId="urn:microsoft.com/office/officeart/2005/8/layout/hierarchy1"/>
    <dgm:cxn modelId="{D721C120-C145-3040-B20C-0D2D036D3844}" type="presParOf" srcId="{4917B4A7-A286-894B-98F6-66E3167329CF}" destId="{93ABF9CA-6AE9-AA4A-A8AE-DA238F752D15}" srcOrd="0" destOrd="0" presId="urn:microsoft.com/office/officeart/2005/8/layout/hierarchy1"/>
    <dgm:cxn modelId="{D72887A9-ED06-8C44-B416-746DA95E3258}" type="presParOf" srcId="{4917B4A7-A286-894B-98F6-66E3167329CF}" destId="{838AFF0B-C7F7-A546-B950-97DC19A539A1}" srcOrd="1" destOrd="0" presId="urn:microsoft.com/office/officeart/2005/8/layout/hierarchy1"/>
    <dgm:cxn modelId="{4519BE3E-9D77-B346-9FD8-1CB27D0A7BCF}" type="presParOf" srcId="{838AFF0B-C7F7-A546-B950-97DC19A539A1}" destId="{1F5F718A-9781-B54D-955E-95449FB10AC8}" srcOrd="0" destOrd="0" presId="urn:microsoft.com/office/officeart/2005/8/layout/hierarchy1"/>
    <dgm:cxn modelId="{91BA54C4-1D41-CB48-8FF6-89CD99A3656A}" type="presParOf" srcId="{1F5F718A-9781-B54D-955E-95449FB10AC8}" destId="{9D7371E7-0985-244A-A871-5376D373B658}" srcOrd="0" destOrd="0" presId="urn:microsoft.com/office/officeart/2005/8/layout/hierarchy1"/>
    <dgm:cxn modelId="{02CBEE33-BE39-B649-9226-51E000F4B5C5}" type="presParOf" srcId="{1F5F718A-9781-B54D-955E-95449FB10AC8}" destId="{194DD903-2ED8-0F41-BC97-30F08DA82D05}" srcOrd="1" destOrd="0" presId="urn:microsoft.com/office/officeart/2005/8/layout/hierarchy1"/>
    <dgm:cxn modelId="{8C242007-DE68-1542-9E73-9CFEC712BA6F}" type="presParOf" srcId="{838AFF0B-C7F7-A546-B950-97DC19A539A1}" destId="{70413197-1760-F743-93E8-1166861BC92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3D077FC-ACD5-2349-A8EC-A3BDEF43B8FE}" type="doc">
      <dgm:prSet loTypeId="urn:microsoft.com/office/officeart/2009/3/layout/IncreasingArrows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C41DDB-54F7-2548-A8AC-3348FB58A38B}">
      <dgm:prSet phldrT="[Text]" custT="1"/>
      <dgm:spPr/>
      <dgm:t>
        <a:bodyPr/>
        <a:lstStyle/>
        <a:p>
          <a:r>
            <a:rPr lang="en-US" sz="2400" b="1" dirty="0"/>
            <a:t>Research Purpose</a:t>
          </a:r>
        </a:p>
      </dgm:t>
    </dgm:pt>
    <dgm:pt modelId="{D78DB4A9-7E69-D74A-9B18-011F2EC61372}" type="parTrans" cxnId="{38AE2E2C-1DF6-2E41-8D47-9C4D08DFC2BE}">
      <dgm:prSet/>
      <dgm:spPr/>
      <dgm:t>
        <a:bodyPr/>
        <a:lstStyle/>
        <a:p>
          <a:endParaRPr lang="en-US"/>
        </a:p>
      </dgm:t>
    </dgm:pt>
    <dgm:pt modelId="{21311E0D-C054-F241-AE63-53C17B339AD4}" type="sibTrans" cxnId="{38AE2E2C-1DF6-2E41-8D47-9C4D08DFC2BE}">
      <dgm:prSet/>
      <dgm:spPr/>
      <dgm:t>
        <a:bodyPr/>
        <a:lstStyle/>
        <a:p>
          <a:endParaRPr lang="en-US"/>
        </a:p>
      </dgm:t>
    </dgm:pt>
    <dgm:pt modelId="{07A78F48-70B3-FD43-9CAB-E791AADC49C6}">
      <dgm:prSet phldrT="[Text]"/>
      <dgm:spPr/>
      <dgm:t>
        <a:bodyPr/>
        <a:lstStyle/>
        <a:p>
          <a:r>
            <a:rPr lang="en-US" dirty="0"/>
            <a:t>Exploration</a:t>
          </a:r>
        </a:p>
      </dgm:t>
    </dgm:pt>
    <dgm:pt modelId="{E715EFC4-4A56-244C-9499-422DE04421E9}" type="parTrans" cxnId="{3CFC955F-BA86-BD45-A3BF-8B33F6A38076}">
      <dgm:prSet/>
      <dgm:spPr/>
      <dgm:t>
        <a:bodyPr/>
        <a:lstStyle/>
        <a:p>
          <a:endParaRPr lang="en-US"/>
        </a:p>
      </dgm:t>
    </dgm:pt>
    <dgm:pt modelId="{EB6DE0D6-F13F-BE44-8092-81D1B58C172E}" type="sibTrans" cxnId="{3CFC955F-BA86-BD45-A3BF-8B33F6A38076}">
      <dgm:prSet/>
      <dgm:spPr/>
      <dgm:t>
        <a:bodyPr/>
        <a:lstStyle/>
        <a:p>
          <a:endParaRPr lang="en-US"/>
        </a:p>
      </dgm:t>
    </dgm:pt>
    <dgm:pt modelId="{0820C448-1F1E-2149-ABBC-A2155CD7BB7C}">
      <dgm:prSet phldrT="[Text]" custT="1"/>
      <dgm:spPr/>
      <dgm:t>
        <a:bodyPr/>
        <a:lstStyle/>
        <a:p>
          <a:r>
            <a:rPr lang="en-US" sz="2400" b="1" dirty="0">
              <a:solidFill>
                <a:srgbClr val="FF0000"/>
              </a:solidFill>
            </a:rPr>
            <a:t>Theory  -- Conceptual Framework</a:t>
          </a:r>
        </a:p>
      </dgm:t>
    </dgm:pt>
    <dgm:pt modelId="{EB8A9BFF-F21C-B348-B27C-21F6F1C29B78}" type="parTrans" cxnId="{2DD6BCC7-5EC2-934A-903C-9A1C0ECCCB65}">
      <dgm:prSet/>
      <dgm:spPr/>
      <dgm:t>
        <a:bodyPr/>
        <a:lstStyle/>
        <a:p>
          <a:endParaRPr lang="en-US"/>
        </a:p>
      </dgm:t>
    </dgm:pt>
    <dgm:pt modelId="{71C3680F-5A6F-A643-B186-A271E0B45DC1}" type="sibTrans" cxnId="{2DD6BCC7-5EC2-934A-903C-9A1C0ECCCB65}">
      <dgm:prSet/>
      <dgm:spPr/>
      <dgm:t>
        <a:bodyPr/>
        <a:lstStyle/>
        <a:p>
          <a:endParaRPr lang="en-US"/>
        </a:p>
      </dgm:t>
    </dgm:pt>
    <dgm:pt modelId="{E804EF24-6B26-E54F-A4DE-76037F8589E3}">
      <dgm:prSet phldrT="[Text]"/>
      <dgm:spPr>
        <a:noFill/>
        <a:ln w="9525" cmpd="sng">
          <a:solidFill>
            <a:schemeClr val="accent2"/>
          </a:solidFill>
        </a:ln>
      </dgm:spPr>
      <dgm:t>
        <a:bodyPr/>
        <a:lstStyle/>
        <a:p>
          <a:r>
            <a:rPr lang="en-US" dirty="0">
              <a:solidFill>
                <a:srgbClr val="FF0000"/>
              </a:solidFill>
            </a:rPr>
            <a:t>Working Hypotheses</a:t>
          </a:r>
        </a:p>
      </dgm:t>
    </dgm:pt>
    <dgm:pt modelId="{A959E2E0-B153-D741-AA1B-9E8510846FE5}" type="parTrans" cxnId="{E9B3D3DD-FFE0-DB49-8EBD-4950CABF96A8}">
      <dgm:prSet/>
      <dgm:spPr/>
      <dgm:t>
        <a:bodyPr/>
        <a:lstStyle/>
        <a:p>
          <a:endParaRPr lang="en-US"/>
        </a:p>
      </dgm:t>
    </dgm:pt>
    <dgm:pt modelId="{04F71CD7-A386-F94A-AD3C-3BAD0FA9F3D1}" type="sibTrans" cxnId="{E9B3D3DD-FFE0-DB49-8EBD-4950CABF96A8}">
      <dgm:prSet/>
      <dgm:spPr/>
      <dgm:t>
        <a:bodyPr/>
        <a:lstStyle/>
        <a:p>
          <a:endParaRPr lang="en-US"/>
        </a:p>
      </dgm:t>
    </dgm:pt>
    <dgm:pt modelId="{C70228C3-6A9B-9E4A-AC68-87BB1C149EEC}">
      <dgm:prSet phldrT="[Text]" custT="1"/>
      <dgm:spPr/>
      <dgm:t>
        <a:bodyPr/>
        <a:lstStyle/>
        <a:p>
          <a:r>
            <a:rPr lang="en-US" sz="2400" b="1" dirty="0"/>
            <a:t>Methodology</a:t>
          </a:r>
        </a:p>
      </dgm:t>
    </dgm:pt>
    <dgm:pt modelId="{990BC7E5-554C-864E-BF9C-68D44A8103A4}" type="parTrans" cxnId="{98C0E8F9-996F-7F44-9189-190B7CFAAB9A}">
      <dgm:prSet/>
      <dgm:spPr/>
      <dgm:t>
        <a:bodyPr/>
        <a:lstStyle/>
        <a:p>
          <a:endParaRPr lang="en-US"/>
        </a:p>
      </dgm:t>
    </dgm:pt>
    <dgm:pt modelId="{6FF94187-4D6C-C64A-9F20-C2E2BBFE444C}" type="sibTrans" cxnId="{98C0E8F9-996F-7F44-9189-190B7CFAAB9A}">
      <dgm:prSet custT="1"/>
      <dgm:spPr/>
      <dgm:t>
        <a:bodyPr/>
        <a:lstStyle/>
        <a:p>
          <a:endParaRPr lang="en-US" sz="900"/>
        </a:p>
      </dgm:t>
    </dgm:pt>
    <dgm:pt modelId="{521E7DE9-B046-7E42-B67A-E0BE5503C7C7}">
      <dgm:prSet phldrT="[Text]"/>
      <dgm:spPr/>
      <dgm:t>
        <a:bodyPr/>
        <a:lstStyle/>
        <a:p>
          <a:r>
            <a:rPr lang="en-US" dirty="0"/>
            <a:t>Qualitative evidence</a:t>
          </a:r>
        </a:p>
      </dgm:t>
    </dgm:pt>
    <dgm:pt modelId="{2C570107-75A3-D140-8519-AE61813A1CDC}" type="parTrans" cxnId="{3D830231-A091-634E-95DF-E0A4E98A9980}">
      <dgm:prSet/>
      <dgm:spPr/>
      <dgm:t>
        <a:bodyPr/>
        <a:lstStyle/>
        <a:p>
          <a:endParaRPr lang="en-US"/>
        </a:p>
      </dgm:t>
    </dgm:pt>
    <dgm:pt modelId="{FD9E9296-3633-3F42-BB2C-1654F8761078}" type="sibTrans" cxnId="{3D830231-A091-634E-95DF-E0A4E98A9980}">
      <dgm:prSet/>
      <dgm:spPr/>
      <dgm:t>
        <a:bodyPr/>
        <a:lstStyle/>
        <a:p>
          <a:endParaRPr lang="en-US"/>
        </a:p>
      </dgm:t>
    </dgm:pt>
    <dgm:pt modelId="{EA8D7BF6-FB8F-CA45-AF73-D94CEFAE9866}">
      <dgm:prSet phldrT="[Text]" custT="1"/>
      <dgm:spPr/>
      <dgm:t>
        <a:bodyPr/>
        <a:lstStyle/>
        <a:p>
          <a:r>
            <a:rPr lang="en-US" sz="2400" b="1" dirty="0"/>
            <a:t>Statistics</a:t>
          </a:r>
        </a:p>
      </dgm:t>
    </dgm:pt>
    <dgm:pt modelId="{7C6CAED1-EC6E-A54F-860D-45321321CD98}" type="parTrans" cxnId="{6C21C03D-C819-0941-9DFE-196F72B94BBE}">
      <dgm:prSet/>
      <dgm:spPr/>
      <dgm:t>
        <a:bodyPr/>
        <a:lstStyle/>
        <a:p>
          <a:endParaRPr lang="en-US"/>
        </a:p>
      </dgm:t>
    </dgm:pt>
    <dgm:pt modelId="{1469F213-C32E-2A48-833B-141DD1B8B58B}" type="sibTrans" cxnId="{6C21C03D-C819-0941-9DFE-196F72B94BBE}">
      <dgm:prSet/>
      <dgm:spPr/>
      <dgm:t>
        <a:bodyPr/>
        <a:lstStyle/>
        <a:p>
          <a:endParaRPr lang="en-US"/>
        </a:p>
      </dgm:t>
    </dgm:pt>
    <dgm:pt modelId="{3A396CFE-F97E-0546-875C-01585FF11C15}">
      <dgm:prSet/>
      <dgm:spPr/>
      <dgm:t>
        <a:bodyPr/>
        <a:lstStyle/>
        <a:p>
          <a:r>
            <a:rPr lang="en-US" dirty="0"/>
            <a:t>Analyzing/ organizing data (qualitative evidence)</a:t>
          </a:r>
        </a:p>
      </dgm:t>
    </dgm:pt>
    <dgm:pt modelId="{24DD91B1-7C02-C647-B407-3F10A93F0631}" type="parTrans" cxnId="{1D7694BF-66F3-6A4C-B618-5029CAEB5B76}">
      <dgm:prSet/>
      <dgm:spPr/>
      <dgm:t>
        <a:bodyPr/>
        <a:lstStyle/>
        <a:p>
          <a:endParaRPr lang="en-US"/>
        </a:p>
      </dgm:t>
    </dgm:pt>
    <dgm:pt modelId="{8A540BEE-F5EA-6E4C-A437-44891FD9A724}" type="sibTrans" cxnId="{1D7694BF-66F3-6A4C-B618-5029CAEB5B76}">
      <dgm:prSet/>
      <dgm:spPr/>
      <dgm:t>
        <a:bodyPr/>
        <a:lstStyle/>
        <a:p>
          <a:endParaRPr lang="en-US"/>
        </a:p>
      </dgm:t>
    </dgm:pt>
    <dgm:pt modelId="{31BC7EFF-3521-0542-A40C-7594324C7344}" type="pres">
      <dgm:prSet presAssocID="{43D077FC-ACD5-2349-A8EC-A3BDEF43B8F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8B2A5DF-80C5-994D-B781-512A0E1D0BDF}" type="pres">
      <dgm:prSet presAssocID="{CBC41DDB-54F7-2548-A8AC-3348FB58A38B}" presName="parentText1" presStyleLbl="node1" presStyleIdx="0" presStyleCnt="4" custLinFactNeighborX="296" custLinFactNeighborY="126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9DBE7B-D53C-B244-AEE7-5F956ABF7B32}" type="pres">
      <dgm:prSet presAssocID="{CBC41DDB-54F7-2548-A8AC-3348FB58A38B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2E2533-4EBC-5742-BAB7-12D0FF56C941}" type="pres">
      <dgm:prSet presAssocID="{0820C448-1F1E-2149-ABBC-A2155CD7BB7C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39B4C-1DAA-6549-BEBE-08FB5FE8A426}" type="pres">
      <dgm:prSet presAssocID="{0820C448-1F1E-2149-ABBC-A2155CD7BB7C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06805-B119-3943-BE29-0D78CC89373C}" type="pres">
      <dgm:prSet presAssocID="{C70228C3-6A9B-9E4A-AC68-87BB1C149EEC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38C82-8C4F-1E41-B6D6-B72661545916}" type="pres">
      <dgm:prSet presAssocID="{C70228C3-6A9B-9E4A-AC68-87BB1C149EEC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29F377-74BA-8442-9839-829CAAD01D91}" type="pres">
      <dgm:prSet presAssocID="{EA8D7BF6-FB8F-CA45-AF73-D94CEFAE9866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E5DD68-92F7-4B41-945A-0A864B3AA399}" type="pres">
      <dgm:prSet presAssocID="{EA8D7BF6-FB8F-CA45-AF73-D94CEFAE9866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C0E8F9-996F-7F44-9189-190B7CFAAB9A}" srcId="{43D077FC-ACD5-2349-A8EC-A3BDEF43B8FE}" destId="{C70228C3-6A9B-9E4A-AC68-87BB1C149EEC}" srcOrd="2" destOrd="0" parTransId="{990BC7E5-554C-864E-BF9C-68D44A8103A4}" sibTransId="{6FF94187-4D6C-C64A-9F20-C2E2BBFE444C}"/>
    <dgm:cxn modelId="{E9B3D3DD-FFE0-DB49-8EBD-4950CABF96A8}" srcId="{0820C448-1F1E-2149-ABBC-A2155CD7BB7C}" destId="{E804EF24-6B26-E54F-A4DE-76037F8589E3}" srcOrd="0" destOrd="0" parTransId="{A959E2E0-B153-D741-AA1B-9E8510846FE5}" sibTransId="{04F71CD7-A386-F94A-AD3C-3BAD0FA9F3D1}"/>
    <dgm:cxn modelId="{C7543147-8864-A042-949B-7ECB25F292C9}" type="presOf" srcId="{C70228C3-6A9B-9E4A-AC68-87BB1C149EEC}" destId="{CE906805-B119-3943-BE29-0D78CC89373C}" srcOrd="0" destOrd="0" presId="urn:microsoft.com/office/officeart/2009/3/layout/IncreasingArrowsProcess"/>
    <dgm:cxn modelId="{92EB1E7E-EC30-D748-B119-3BA76ABFD193}" type="presOf" srcId="{EA8D7BF6-FB8F-CA45-AF73-D94CEFAE9866}" destId="{BB29F377-74BA-8442-9839-829CAAD01D91}" srcOrd="0" destOrd="0" presId="urn:microsoft.com/office/officeart/2009/3/layout/IncreasingArrowsProcess"/>
    <dgm:cxn modelId="{4BBF02E3-046C-CD4D-88DA-A7F44C0B07F7}" type="presOf" srcId="{E804EF24-6B26-E54F-A4DE-76037F8589E3}" destId="{FFF39B4C-1DAA-6549-BEBE-08FB5FE8A426}" srcOrd="0" destOrd="0" presId="urn:microsoft.com/office/officeart/2009/3/layout/IncreasingArrowsProcess"/>
    <dgm:cxn modelId="{3CFC955F-BA86-BD45-A3BF-8B33F6A38076}" srcId="{CBC41DDB-54F7-2548-A8AC-3348FB58A38B}" destId="{07A78F48-70B3-FD43-9CAB-E791AADC49C6}" srcOrd="0" destOrd="0" parTransId="{E715EFC4-4A56-244C-9499-422DE04421E9}" sibTransId="{EB6DE0D6-F13F-BE44-8092-81D1B58C172E}"/>
    <dgm:cxn modelId="{5DF54955-E031-AB4A-9A7E-45A4F44AED3E}" type="presOf" srcId="{43D077FC-ACD5-2349-A8EC-A3BDEF43B8FE}" destId="{31BC7EFF-3521-0542-A40C-7594324C7344}" srcOrd="0" destOrd="0" presId="urn:microsoft.com/office/officeart/2009/3/layout/IncreasingArrowsProcess"/>
    <dgm:cxn modelId="{6C21C03D-C819-0941-9DFE-196F72B94BBE}" srcId="{43D077FC-ACD5-2349-A8EC-A3BDEF43B8FE}" destId="{EA8D7BF6-FB8F-CA45-AF73-D94CEFAE9866}" srcOrd="3" destOrd="0" parTransId="{7C6CAED1-EC6E-A54F-860D-45321321CD98}" sibTransId="{1469F213-C32E-2A48-833B-141DD1B8B58B}"/>
    <dgm:cxn modelId="{0013D9E7-DBB7-7E47-AF98-22CDDF850A85}" type="presOf" srcId="{3A396CFE-F97E-0546-875C-01585FF11C15}" destId="{28E5DD68-92F7-4B41-945A-0A864B3AA399}" srcOrd="0" destOrd="0" presId="urn:microsoft.com/office/officeart/2009/3/layout/IncreasingArrowsProcess"/>
    <dgm:cxn modelId="{6E7ADF05-F648-C045-A102-E156012360CD}" type="presOf" srcId="{0820C448-1F1E-2149-ABBC-A2155CD7BB7C}" destId="{F82E2533-4EBC-5742-BAB7-12D0FF56C941}" srcOrd="0" destOrd="0" presId="urn:microsoft.com/office/officeart/2009/3/layout/IncreasingArrowsProcess"/>
    <dgm:cxn modelId="{38AE2E2C-1DF6-2E41-8D47-9C4D08DFC2BE}" srcId="{43D077FC-ACD5-2349-A8EC-A3BDEF43B8FE}" destId="{CBC41DDB-54F7-2548-A8AC-3348FB58A38B}" srcOrd="0" destOrd="0" parTransId="{D78DB4A9-7E69-D74A-9B18-011F2EC61372}" sibTransId="{21311E0D-C054-F241-AE63-53C17B339AD4}"/>
    <dgm:cxn modelId="{3D830231-A091-634E-95DF-E0A4E98A9980}" srcId="{C70228C3-6A9B-9E4A-AC68-87BB1C149EEC}" destId="{521E7DE9-B046-7E42-B67A-E0BE5503C7C7}" srcOrd="0" destOrd="0" parTransId="{2C570107-75A3-D140-8519-AE61813A1CDC}" sibTransId="{FD9E9296-3633-3F42-BB2C-1654F8761078}"/>
    <dgm:cxn modelId="{E6ACE6F0-1528-C444-AB3C-F4A05F7EBA93}" type="presOf" srcId="{07A78F48-70B3-FD43-9CAB-E791AADC49C6}" destId="{919DBE7B-D53C-B244-AEE7-5F956ABF7B32}" srcOrd="0" destOrd="0" presId="urn:microsoft.com/office/officeart/2009/3/layout/IncreasingArrowsProcess"/>
    <dgm:cxn modelId="{E802A563-48B1-364A-BB9E-AD9341474FC1}" type="presOf" srcId="{521E7DE9-B046-7E42-B67A-E0BE5503C7C7}" destId="{D9238C82-8C4F-1E41-B6D6-B72661545916}" srcOrd="0" destOrd="0" presId="urn:microsoft.com/office/officeart/2009/3/layout/IncreasingArrowsProcess"/>
    <dgm:cxn modelId="{1D7694BF-66F3-6A4C-B618-5029CAEB5B76}" srcId="{EA8D7BF6-FB8F-CA45-AF73-D94CEFAE9866}" destId="{3A396CFE-F97E-0546-875C-01585FF11C15}" srcOrd="0" destOrd="0" parTransId="{24DD91B1-7C02-C647-B407-3F10A93F0631}" sibTransId="{8A540BEE-F5EA-6E4C-A437-44891FD9A724}"/>
    <dgm:cxn modelId="{2DD6BCC7-5EC2-934A-903C-9A1C0ECCCB65}" srcId="{43D077FC-ACD5-2349-A8EC-A3BDEF43B8FE}" destId="{0820C448-1F1E-2149-ABBC-A2155CD7BB7C}" srcOrd="1" destOrd="0" parTransId="{EB8A9BFF-F21C-B348-B27C-21F6F1C29B78}" sibTransId="{71C3680F-5A6F-A643-B186-A271E0B45DC1}"/>
    <dgm:cxn modelId="{7DD128C2-877B-4146-87F6-D9E61E2FD433}" type="presOf" srcId="{CBC41DDB-54F7-2548-A8AC-3348FB58A38B}" destId="{98B2A5DF-80C5-994D-B781-512A0E1D0BDF}" srcOrd="0" destOrd="0" presId="urn:microsoft.com/office/officeart/2009/3/layout/IncreasingArrowsProcess"/>
    <dgm:cxn modelId="{4B391767-55DE-364B-881E-F6A9BE050413}" type="presParOf" srcId="{31BC7EFF-3521-0542-A40C-7594324C7344}" destId="{98B2A5DF-80C5-994D-B781-512A0E1D0BDF}" srcOrd="0" destOrd="0" presId="urn:microsoft.com/office/officeart/2009/3/layout/IncreasingArrowsProcess"/>
    <dgm:cxn modelId="{38A2B07D-3020-3245-9154-6F25C39AF207}" type="presParOf" srcId="{31BC7EFF-3521-0542-A40C-7594324C7344}" destId="{919DBE7B-D53C-B244-AEE7-5F956ABF7B32}" srcOrd="1" destOrd="0" presId="urn:microsoft.com/office/officeart/2009/3/layout/IncreasingArrowsProcess"/>
    <dgm:cxn modelId="{8FF53DBF-F6BA-EA40-AE70-FEBC08697C31}" type="presParOf" srcId="{31BC7EFF-3521-0542-A40C-7594324C7344}" destId="{F82E2533-4EBC-5742-BAB7-12D0FF56C941}" srcOrd="2" destOrd="0" presId="urn:microsoft.com/office/officeart/2009/3/layout/IncreasingArrowsProcess"/>
    <dgm:cxn modelId="{32F78839-236C-B046-BF68-AC6AA8737AA2}" type="presParOf" srcId="{31BC7EFF-3521-0542-A40C-7594324C7344}" destId="{FFF39B4C-1DAA-6549-BEBE-08FB5FE8A426}" srcOrd="3" destOrd="0" presId="urn:microsoft.com/office/officeart/2009/3/layout/IncreasingArrowsProcess"/>
    <dgm:cxn modelId="{3563E07B-A852-2A4C-BACD-E3A2C29BAD8C}" type="presParOf" srcId="{31BC7EFF-3521-0542-A40C-7594324C7344}" destId="{CE906805-B119-3943-BE29-0D78CC89373C}" srcOrd="4" destOrd="0" presId="urn:microsoft.com/office/officeart/2009/3/layout/IncreasingArrowsProcess"/>
    <dgm:cxn modelId="{C85BCB62-1137-394C-B0C0-BF7808EE481F}" type="presParOf" srcId="{31BC7EFF-3521-0542-A40C-7594324C7344}" destId="{D9238C82-8C4F-1E41-B6D6-B72661545916}" srcOrd="5" destOrd="0" presId="urn:microsoft.com/office/officeart/2009/3/layout/IncreasingArrowsProcess"/>
    <dgm:cxn modelId="{B4EFD69B-2C34-BD42-9998-4F813823AACA}" type="presParOf" srcId="{31BC7EFF-3521-0542-A40C-7594324C7344}" destId="{BB29F377-74BA-8442-9839-829CAAD01D91}" srcOrd="6" destOrd="0" presId="urn:microsoft.com/office/officeart/2009/3/layout/IncreasingArrowsProcess"/>
    <dgm:cxn modelId="{9CB468F4-2484-1245-8C3B-312E986C7882}" type="presParOf" srcId="{31BC7EFF-3521-0542-A40C-7594324C7344}" destId="{28E5DD68-92F7-4B41-945A-0A864B3AA399}" srcOrd="7" destOrd="0" presId="urn:microsoft.com/office/officeart/2009/3/layout/IncreasingArrows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D077FC-ACD5-2349-A8EC-A3BDEF43B8FE}" type="doc">
      <dgm:prSet loTypeId="urn:microsoft.com/office/officeart/2009/3/layout/IncreasingArrows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C41DDB-54F7-2548-A8AC-3348FB58A38B}">
      <dgm:prSet phldrT="[Text]" custT="1"/>
      <dgm:spPr/>
      <dgm:t>
        <a:bodyPr/>
        <a:lstStyle/>
        <a:p>
          <a:r>
            <a:rPr lang="en-US" sz="2400" b="1" dirty="0"/>
            <a:t>Research Purpose</a:t>
          </a:r>
        </a:p>
      </dgm:t>
    </dgm:pt>
    <dgm:pt modelId="{D78DB4A9-7E69-D74A-9B18-011F2EC61372}" type="parTrans" cxnId="{38AE2E2C-1DF6-2E41-8D47-9C4D08DFC2BE}">
      <dgm:prSet/>
      <dgm:spPr/>
      <dgm:t>
        <a:bodyPr/>
        <a:lstStyle/>
        <a:p>
          <a:endParaRPr lang="en-US"/>
        </a:p>
      </dgm:t>
    </dgm:pt>
    <dgm:pt modelId="{21311E0D-C054-F241-AE63-53C17B339AD4}" type="sibTrans" cxnId="{38AE2E2C-1DF6-2E41-8D47-9C4D08DFC2BE}">
      <dgm:prSet/>
      <dgm:spPr/>
      <dgm:t>
        <a:bodyPr/>
        <a:lstStyle/>
        <a:p>
          <a:endParaRPr lang="en-US"/>
        </a:p>
      </dgm:t>
    </dgm:pt>
    <dgm:pt modelId="{07A78F48-70B3-FD43-9CAB-E791AADC49C6}">
      <dgm:prSet phldrT="[Text]"/>
      <dgm:spPr/>
      <dgm:t>
        <a:bodyPr/>
        <a:lstStyle/>
        <a:p>
          <a:r>
            <a:rPr lang="en-US" dirty="0"/>
            <a:t>Explanation</a:t>
          </a:r>
        </a:p>
        <a:p>
          <a:endParaRPr lang="en-US" dirty="0"/>
        </a:p>
      </dgm:t>
    </dgm:pt>
    <dgm:pt modelId="{E715EFC4-4A56-244C-9499-422DE04421E9}" type="parTrans" cxnId="{3CFC955F-BA86-BD45-A3BF-8B33F6A38076}">
      <dgm:prSet/>
      <dgm:spPr/>
      <dgm:t>
        <a:bodyPr/>
        <a:lstStyle/>
        <a:p>
          <a:endParaRPr lang="en-US"/>
        </a:p>
      </dgm:t>
    </dgm:pt>
    <dgm:pt modelId="{EB6DE0D6-F13F-BE44-8092-81D1B58C172E}" type="sibTrans" cxnId="{3CFC955F-BA86-BD45-A3BF-8B33F6A38076}">
      <dgm:prSet/>
      <dgm:spPr/>
      <dgm:t>
        <a:bodyPr/>
        <a:lstStyle/>
        <a:p>
          <a:endParaRPr lang="en-US"/>
        </a:p>
      </dgm:t>
    </dgm:pt>
    <dgm:pt modelId="{0820C448-1F1E-2149-ABBC-A2155CD7BB7C}">
      <dgm:prSet phldrT="[Text]" custT="1"/>
      <dgm:spPr/>
      <dgm:t>
        <a:bodyPr/>
        <a:lstStyle/>
        <a:p>
          <a:r>
            <a:rPr lang="en-US" sz="2400" b="1" dirty="0">
              <a:solidFill>
                <a:srgbClr val="FF0000"/>
              </a:solidFill>
            </a:rPr>
            <a:t>Theory  -- Conceptual Framework</a:t>
          </a:r>
        </a:p>
      </dgm:t>
    </dgm:pt>
    <dgm:pt modelId="{EB8A9BFF-F21C-B348-B27C-21F6F1C29B78}" type="parTrans" cxnId="{2DD6BCC7-5EC2-934A-903C-9A1C0ECCCB65}">
      <dgm:prSet/>
      <dgm:spPr/>
      <dgm:t>
        <a:bodyPr/>
        <a:lstStyle/>
        <a:p>
          <a:endParaRPr lang="en-US"/>
        </a:p>
      </dgm:t>
    </dgm:pt>
    <dgm:pt modelId="{71C3680F-5A6F-A643-B186-A271E0B45DC1}" type="sibTrans" cxnId="{2DD6BCC7-5EC2-934A-903C-9A1C0ECCCB65}">
      <dgm:prSet/>
      <dgm:spPr/>
      <dgm:t>
        <a:bodyPr/>
        <a:lstStyle/>
        <a:p>
          <a:endParaRPr lang="en-US"/>
        </a:p>
      </dgm:t>
    </dgm:pt>
    <dgm:pt modelId="{E804EF24-6B26-E54F-A4DE-76037F8589E3}">
      <dgm:prSet phldrT="[Text]"/>
      <dgm:spPr>
        <a:noFill/>
        <a:ln w="9525" cmpd="sng">
          <a:solidFill>
            <a:schemeClr val="accent2"/>
          </a:solidFill>
        </a:ln>
      </dgm:spPr>
      <dgm:t>
        <a:bodyPr/>
        <a:lstStyle/>
        <a:p>
          <a:r>
            <a:rPr lang="en-US" dirty="0">
              <a:solidFill>
                <a:srgbClr val="FF0000"/>
              </a:solidFill>
            </a:rPr>
            <a:t>Hypotheses</a:t>
          </a:r>
        </a:p>
      </dgm:t>
    </dgm:pt>
    <dgm:pt modelId="{A959E2E0-B153-D741-AA1B-9E8510846FE5}" type="parTrans" cxnId="{E9B3D3DD-FFE0-DB49-8EBD-4950CABF96A8}">
      <dgm:prSet/>
      <dgm:spPr/>
      <dgm:t>
        <a:bodyPr/>
        <a:lstStyle/>
        <a:p>
          <a:endParaRPr lang="en-US"/>
        </a:p>
      </dgm:t>
    </dgm:pt>
    <dgm:pt modelId="{04F71CD7-A386-F94A-AD3C-3BAD0FA9F3D1}" type="sibTrans" cxnId="{E9B3D3DD-FFE0-DB49-8EBD-4950CABF96A8}">
      <dgm:prSet/>
      <dgm:spPr/>
      <dgm:t>
        <a:bodyPr/>
        <a:lstStyle/>
        <a:p>
          <a:endParaRPr lang="en-US"/>
        </a:p>
      </dgm:t>
    </dgm:pt>
    <dgm:pt modelId="{C70228C3-6A9B-9E4A-AC68-87BB1C149EEC}">
      <dgm:prSet phldrT="[Text]" custT="1"/>
      <dgm:spPr/>
      <dgm:t>
        <a:bodyPr/>
        <a:lstStyle/>
        <a:p>
          <a:r>
            <a:rPr lang="en-US" sz="2400" b="1" dirty="0"/>
            <a:t>Methodology</a:t>
          </a:r>
        </a:p>
      </dgm:t>
    </dgm:pt>
    <dgm:pt modelId="{990BC7E5-554C-864E-BF9C-68D44A8103A4}" type="parTrans" cxnId="{98C0E8F9-996F-7F44-9189-190B7CFAAB9A}">
      <dgm:prSet/>
      <dgm:spPr/>
      <dgm:t>
        <a:bodyPr/>
        <a:lstStyle/>
        <a:p>
          <a:endParaRPr lang="en-US"/>
        </a:p>
      </dgm:t>
    </dgm:pt>
    <dgm:pt modelId="{6FF94187-4D6C-C64A-9F20-C2E2BBFE444C}" type="sibTrans" cxnId="{98C0E8F9-996F-7F44-9189-190B7CFAAB9A}">
      <dgm:prSet custT="1"/>
      <dgm:spPr/>
      <dgm:t>
        <a:bodyPr/>
        <a:lstStyle/>
        <a:p>
          <a:endParaRPr lang="en-US" sz="900"/>
        </a:p>
      </dgm:t>
    </dgm:pt>
    <dgm:pt modelId="{521E7DE9-B046-7E42-B67A-E0BE5503C7C7}">
      <dgm:prSet phldrT="[Text]"/>
      <dgm:spPr/>
      <dgm:t>
        <a:bodyPr/>
        <a:lstStyle/>
        <a:p>
          <a:r>
            <a:rPr lang="en-US" dirty="0"/>
            <a:t>Data Collection Techniques</a:t>
          </a:r>
        </a:p>
      </dgm:t>
    </dgm:pt>
    <dgm:pt modelId="{2C570107-75A3-D140-8519-AE61813A1CDC}" type="parTrans" cxnId="{3D830231-A091-634E-95DF-E0A4E98A9980}">
      <dgm:prSet/>
      <dgm:spPr/>
      <dgm:t>
        <a:bodyPr/>
        <a:lstStyle/>
        <a:p>
          <a:endParaRPr lang="en-US"/>
        </a:p>
      </dgm:t>
    </dgm:pt>
    <dgm:pt modelId="{FD9E9296-3633-3F42-BB2C-1654F8761078}" type="sibTrans" cxnId="{3D830231-A091-634E-95DF-E0A4E98A9980}">
      <dgm:prSet/>
      <dgm:spPr/>
      <dgm:t>
        <a:bodyPr/>
        <a:lstStyle/>
        <a:p>
          <a:endParaRPr lang="en-US"/>
        </a:p>
      </dgm:t>
    </dgm:pt>
    <dgm:pt modelId="{EA8D7BF6-FB8F-CA45-AF73-D94CEFAE9866}">
      <dgm:prSet phldrT="[Text]" custT="1"/>
      <dgm:spPr/>
      <dgm:t>
        <a:bodyPr/>
        <a:lstStyle/>
        <a:p>
          <a:r>
            <a:rPr lang="en-US" sz="2400" b="1" dirty="0"/>
            <a:t>Statistics</a:t>
          </a:r>
        </a:p>
      </dgm:t>
    </dgm:pt>
    <dgm:pt modelId="{7C6CAED1-EC6E-A54F-860D-45321321CD98}" type="parTrans" cxnId="{6C21C03D-C819-0941-9DFE-196F72B94BBE}">
      <dgm:prSet/>
      <dgm:spPr/>
      <dgm:t>
        <a:bodyPr/>
        <a:lstStyle/>
        <a:p>
          <a:endParaRPr lang="en-US"/>
        </a:p>
      </dgm:t>
    </dgm:pt>
    <dgm:pt modelId="{1469F213-C32E-2A48-833B-141DD1B8B58B}" type="sibTrans" cxnId="{6C21C03D-C819-0941-9DFE-196F72B94BBE}">
      <dgm:prSet/>
      <dgm:spPr/>
      <dgm:t>
        <a:bodyPr/>
        <a:lstStyle/>
        <a:p>
          <a:endParaRPr lang="en-US"/>
        </a:p>
      </dgm:t>
    </dgm:pt>
    <dgm:pt modelId="{3A396CFE-F97E-0546-875C-01585FF11C15}">
      <dgm:prSet/>
      <dgm:spPr/>
      <dgm:t>
        <a:bodyPr/>
        <a:lstStyle/>
        <a:p>
          <a:r>
            <a:rPr lang="en-US" dirty="0"/>
            <a:t>Analyzing and organizing data</a:t>
          </a:r>
        </a:p>
      </dgm:t>
    </dgm:pt>
    <dgm:pt modelId="{24DD91B1-7C02-C647-B407-3F10A93F0631}" type="parTrans" cxnId="{1D7694BF-66F3-6A4C-B618-5029CAEB5B76}">
      <dgm:prSet/>
      <dgm:spPr/>
      <dgm:t>
        <a:bodyPr/>
        <a:lstStyle/>
        <a:p>
          <a:endParaRPr lang="en-US"/>
        </a:p>
      </dgm:t>
    </dgm:pt>
    <dgm:pt modelId="{8A540BEE-F5EA-6E4C-A437-44891FD9A724}" type="sibTrans" cxnId="{1D7694BF-66F3-6A4C-B618-5029CAEB5B76}">
      <dgm:prSet/>
      <dgm:spPr/>
      <dgm:t>
        <a:bodyPr/>
        <a:lstStyle/>
        <a:p>
          <a:endParaRPr lang="en-US"/>
        </a:p>
      </dgm:t>
    </dgm:pt>
    <dgm:pt modelId="{31BC7EFF-3521-0542-A40C-7594324C7344}" type="pres">
      <dgm:prSet presAssocID="{43D077FC-ACD5-2349-A8EC-A3BDEF43B8F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8B2A5DF-80C5-994D-B781-512A0E1D0BDF}" type="pres">
      <dgm:prSet presAssocID="{CBC41DDB-54F7-2548-A8AC-3348FB58A38B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9DBE7B-D53C-B244-AEE7-5F956ABF7B32}" type="pres">
      <dgm:prSet presAssocID="{CBC41DDB-54F7-2548-A8AC-3348FB58A38B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2E2533-4EBC-5742-BAB7-12D0FF56C941}" type="pres">
      <dgm:prSet presAssocID="{0820C448-1F1E-2149-ABBC-A2155CD7BB7C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39B4C-1DAA-6549-BEBE-08FB5FE8A426}" type="pres">
      <dgm:prSet presAssocID="{0820C448-1F1E-2149-ABBC-A2155CD7BB7C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06805-B119-3943-BE29-0D78CC89373C}" type="pres">
      <dgm:prSet presAssocID="{C70228C3-6A9B-9E4A-AC68-87BB1C149EEC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38C82-8C4F-1E41-B6D6-B72661545916}" type="pres">
      <dgm:prSet presAssocID="{C70228C3-6A9B-9E4A-AC68-87BB1C149EEC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29F377-74BA-8442-9839-829CAAD01D91}" type="pres">
      <dgm:prSet presAssocID="{EA8D7BF6-FB8F-CA45-AF73-D94CEFAE9866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E5DD68-92F7-4B41-945A-0A864B3AA399}" type="pres">
      <dgm:prSet presAssocID="{EA8D7BF6-FB8F-CA45-AF73-D94CEFAE9866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03D038-B547-0E42-A93B-DF75CD21BC04}" type="presOf" srcId="{521E7DE9-B046-7E42-B67A-E0BE5503C7C7}" destId="{D9238C82-8C4F-1E41-B6D6-B72661545916}" srcOrd="0" destOrd="0" presId="urn:microsoft.com/office/officeart/2009/3/layout/IncreasingArrowsProcess"/>
    <dgm:cxn modelId="{1D7694BF-66F3-6A4C-B618-5029CAEB5B76}" srcId="{EA8D7BF6-FB8F-CA45-AF73-D94CEFAE9866}" destId="{3A396CFE-F97E-0546-875C-01585FF11C15}" srcOrd="0" destOrd="0" parTransId="{24DD91B1-7C02-C647-B407-3F10A93F0631}" sibTransId="{8A540BEE-F5EA-6E4C-A437-44891FD9A724}"/>
    <dgm:cxn modelId="{6618F4E1-F17C-0349-A1B2-E494A14AD16F}" type="presOf" srcId="{43D077FC-ACD5-2349-A8EC-A3BDEF43B8FE}" destId="{31BC7EFF-3521-0542-A40C-7594324C7344}" srcOrd="0" destOrd="0" presId="urn:microsoft.com/office/officeart/2009/3/layout/IncreasingArrowsProcess"/>
    <dgm:cxn modelId="{04E378C2-7139-6A49-BBBF-5ADE492470FB}" type="presOf" srcId="{E804EF24-6B26-E54F-A4DE-76037F8589E3}" destId="{FFF39B4C-1DAA-6549-BEBE-08FB5FE8A426}" srcOrd="0" destOrd="0" presId="urn:microsoft.com/office/officeart/2009/3/layout/IncreasingArrowsProcess"/>
    <dgm:cxn modelId="{D402327E-6A66-1243-961C-63948A46E453}" type="presOf" srcId="{0820C448-1F1E-2149-ABBC-A2155CD7BB7C}" destId="{F82E2533-4EBC-5742-BAB7-12D0FF56C941}" srcOrd="0" destOrd="0" presId="urn:microsoft.com/office/officeart/2009/3/layout/IncreasingArrowsProcess"/>
    <dgm:cxn modelId="{2DD6BCC7-5EC2-934A-903C-9A1C0ECCCB65}" srcId="{43D077FC-ACD5-2349-A8EC-A3BDEF43B8FE}" destId="{0820C448-1F1E-2149-ABBC-A2155CD7BB7C}" srcOrd="1" destOrd="0" parTransId="{EB8A9BFF-F21C-B348-B27C-21F6F1C29B78}" sibTransId="{71C3680F-5A6F-A643-B186-A271E0B45DC1}"/>
    <dgm:cxn modelId="{6C21C03D-C819-0941-9DFE-196F72B94BBE}" srcId="{43D077FC-ACD5-2349-A8EC-A3BDEF43B8FE}" destId="{EA8D7BF6-FB8F-CA45-AF73-D94CEFAE9866}" srcOrd="3" destOrd="0" parTransId="{7C6CAED1-EC6E-A54F-860D-45321321CD98}" sibTransId="{1469F213-C32E-2A48-833B-141DD1B8B58B}"/>
    <dgm:cxn modelId="{3CFC955F-BA86-BD45-A3BF-8B33F6A38076}" srcId="{CBC41DDB-54F7-2548-A8AC-3348FB58A38B}" destId="{07A78F48-70B3-FD43-9CAB-E791AADC49C6}" srcOrd="0" destOrd="0" parTransId="{E715EFC4-4A56-244C-9499-422DE04421E9}" sibTransId="{EB6DE0D6-F13F-BE44-8092-81D1B58C172E}"/>
    <dgm:cxn modelId="{EA2A3BD4-CC6C-DC48-B9E9-B07FEE647A76}" type="presOf" srcId="{CBC41DDB-54F7-2548-A8AC-3348FB58A38B}" destId="{98B2A5DF-80C5-994D-B781-512A0E1D0BDF}" srcOrd="0" destOrd="0" presId="urn:microsoft.com/office/officeart/2009/3/layout/IncreasingArrowsProcess"/>
    <dgm:cxn modelId="{98C0E8F9-996F-7F44-9189-190B7CFAAB9A}" srcId="{43D077FC-ACD5-2349-A8EC-A3BDEF43B8FE}" destId="{C70228C3-6A9B-9E4A-AC68-87BB1C149EEC}" srcOrd="2" destOrd="0" parTransId="{990BC7E5-554C-864E-BF9C-68D44A8103A4}" sibTransId="{6FF94187-4D6C-C64A-9F20-C2E2BBFE444C}"/>
    <dgm:cxn modelId="{E9B3D3DD-FFE0-DB49-8EBD-4950CABF96A8}" srcId="{0820C448-1F1E-2149-ABBC-A2155CD7BB7C}" destId="{E804EF24-6B26-E54F-A4DE-76037F8589E3}" srcOrd="0" destOrd="0" parTransId="{A959E2E0-B153-D741-AA1B-9E8510846FE5}" sibTransId="{04F71CD7-A386-F94A-AD3C-3BAD0FA9F3D1}"/>
    <dgm:cxn modelId="{A5C03121-27DD-BF44-BCAD-38EE20632263}" type="presOf" srcId="{C70228C3-6A9B-9E4A-AC68-87BB1C149EEC}" destId="{CE906805-B119-3943-BE29-0D78CC89373C}" srcOrd="0" destOrd="0" presId="urn:microsoft.com/office/officeart/2009/3/layout/IncreasingArrowsProcess"/>
    <dgm:cxn modelId="{AAE62E01-4DEB-254E-8F95-57865D27A415}" type="presOf" srcId="{EA8D7BF6-FB8F-CA45-AF73-D94CEFAE9866}" destId="{BB29F377-74BA-8442-9839-829CAAD01D91}" srcOrd="0" destOrd="0" presId="urn:microsoft.com/office/officeart/2009/3/layout/IncreasingArrowsProcess"/>
    <dgm:cxn modelId="{38AE2E2C-1DF6-2E41-8D47-9C4D08DFC2BE}" srcId="{43D077FC-ACD5-2349-A8EC-A3BDEF43B8FE}" destId="{CBC41DDB-54F7-2548-A8AC-3348FB58A38B}" srcOrd="0" destOrd="0" parTransId="{D78DB4A9-7E69-D74A-9B18-011F2EC61372}" sibTransId="{21311E0D-C054-F241-AE63-53C17B339AD4}"/>
    <dgm:cxn modelId="{A1FC6451-3C8E-E948-A3E1-9031DEA0AD69}" type="presOf" srcId="{3A396CFE-F97E-0546-875C-01585FF11C15}" destId="{28E5DD68-92F7-4B41-945A-0A864B3AA399}" srcOrd="0" destOrd="0" presId="urn:microsoft.com/office/officeart/2009/3/layout/IncreasingArrowsProcess"/>
    <dgm:cxn modelId="{491D0C0A-C062-0044-A25E-FFC88306039A}" type="presOf" srcId="{07A78F48-70B3-FD43-9CAB-E791AADC49C6}" destId="{919DBE7B-D53C-B244-AEE7-5F956ABF7B32}" srcOrd="0" destOrd="0" presId="urn:microsoft.com/office/officeart/2009/3/layout/IncreasingArrowsProcess"/>
    <dgm:cxn modelId="{3D830231-A091-634E-95DF-E0A4E98A9980}" srcId="{C70228C3-6A9B-9E4A-AC68-87BB1C149EEC}" destId="{521E7DE9-B046-7E42-B67A-E0BE5503C7C7}" srcOrd="0" destOrd="0" parTransId="{2C570107-75A3-D140-8519-AE61813A1CDC}" sibTransId="{FD9E9296-3633-3F42-BB2C-1654F8761078}"/>
    <dgm:cxn modelId="{5A3C8EC7-13BB-4D4C-90A7-BACB8C857499}" type="presParOf" srcId="{31BC7EFF-3521-0542-A40C-7594324C7344}" destId="{98B2A5DF-80C5-994D-B781-512A0E1D0BDF}" srcOrd="0" destOrd="0" presId="urn:microsoft.com/office/officeart/2009/3/layout/IncreasingArrowsProcess"/>
    <dgm:cxn modelId="{C5345B4B-42A1-A14E-A998-0CB45A775B43}" type="presParOf" srcId="{31BC7EFF-3521-0542-A40C-7594324C7344}" destId="{919DBE7B-D53C-B244-AEE7-5F956ABF7B32}" srcOrd="1" destOrd="0" presId="urn:microsoft.com/office/officeart/2009/3/layout/IncreasingArrowsProcess"/>
    <dgm:cxn modelId="{AB21F9A5-CCD9-844A-8E91-2A13B5481A29}" type="presParOf" srcId="{31BC7EFF-3521-0542-A40C-7594324C7344}" destId="{F82E2533-4EBC-5742-BAB7-12D0FF56C941}" srcOrd="2" destOrd="0" presId="urn:microsoft.com/office/officeart/2009/3/layout/IncreasingArrowsProcess"/>
    <dgm:cxn modelId="{B5F84FDC-3C25-784F-8C33-8A0A2365158A}" type="presParOf" srcId="{31BC7EFF-3521-0542-A40C-7594324C7344}" destId="{FFF39B4C-1DAA-6549-BEBE-08FB5FE8A426}" srcOrd="3" destOrd="0" presId="urn:microsoft.com/office/officeart/2009/3/layout/IncreasingArrowsProcess"/>
    <dgm:cxn modelId="{D22A056E-6CA1-A44C-A42E-5756CBCEC4F0}" type="presParOf" srcId="{31BC7EFF-3521-0542-A40C-7594324C7344}" destId="{CE906805-B119-3943-BE29-0D78CC89373C}" srcOrd="4" destOrd="0" presId="urn:microsoft.com/office/officeart/2009/3/layout/IncreasingArrowsProcess"/>
    <dgm:cxn modelId="{6CD96D5B-58EE-4549-B0DD-2A63CB882E2C}" type="presParOf" srcId="{31BC7EFF-3521-0542-A40C-7594324C7344}" destId="{D9238C82-8C4F-1E41-B6D6-B72661545916}" srcOrd="5" destOrd="0" presId="urn:microsoft.com/office/officeart/2009/3/layout/IncreasingArrowsProcess"/>
    <dgm:cxn modelId="{5B92FE2E-ABBC-AD4D-AAFC-CD116B9F70F0}" type="presParOf" srcId="{31BC7EFF-3521-0542-A40C-7594324C7344}" destId="{BB29F377-74BA-8442-9839-829CAAD01D91}" srcOrd="6" destOrd="0" presId="urn:microsoft.com/office/officeart/2009/3/layout/IncreasingArrowsProcess"/>
    <dgm:cxn modelId="{336627EC-A3E6-BC48-8FFD-C468BB9A01A3}" type="presParOf" srcId="{31BC7EFF-3521-0542-A40C-7594324C7344}" destId="{28E5DD68-92F7-4B41-945A-0A864B3AA399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B49AC6-73BB-C34E-8926-4E29E53FB4F1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3A1B14-8EAE-014C-8271-3F732D78BAA1}">
      <dgm:prSet phldrT="[Text]" custT="1"/>
      <dgm:spPr/>
      <dgm:t>
        <a:bodyPr/>
        <a:lstStyle/>
        <a:p>
          <a:r>
            <a:rPr lang="en-US" sz="2800" b="1" dirty="0"/>
            <a:t>Explanation</a:t>
          </a:r>
        </a:p>
      </dgm:t>
    </dgm:pt>
    <dgm:pt modelId="{446C8380-CB42-FB49-9CAA-8495ECBD1259}" type="parTrans" cxnId="{F7EC4A14-AA86-9544-AE9E-480F9714075B}">
      <dgm:prSet/>
      <dgm:spPr/>
      <dgm:t>
        <a:bodyPr/>
        <a:lstStyle/>
        <a:p>
          <a:endParaRPr lang="en-US"/>
        </a:p>
      </dgm:t>
    </dgm:pt>
    <dgm:pt modelId="{7984B3AA-508E-E746-84BE-FC05BC8CEDBD}" type="sibTrans" cxnId="{F7EC4A14-AA86-9544-AE9E-480F9714075B}">
      <dgm:prSet/>
      <dgm:spPr/>
      <dgm:t>
        <a:bodyPr/>
        <a:lstStyle/>
        <a:p>
          <a:endParaRPr lang="en-US"/>
        </a:p>
      </dgm:t>
    </dgm:pt>
    <dgm:pt modelId="{CDBE1F4B-08FD-CB4A-8F0A-7BD470949BFF}">
      <dgm:prSet phldrT="[Text]" custT="1"/>
      <dgm:spPr/>
      <dgm:t>
        <a:bodyPr/>
        <a:lstStyle/>
        <a:p>
          <a:r>
            <a:rPr lang="en-US" sz="2800" dirty="0"/>
            <a:t>What explains wages?</a:t>
          </a:r>
        </a:p>
      </dgm:t>
    </dgm:pt>
    <dgm:pt modelId="{9C52F113-B6B6-D74A-A218-57BD3762EC5C}" type="parTrans" cxnId="{918D4FE7-0BA4-CC45-8ECA-1B16F330C69B}">
      <dgm:prSet/>
      <dgm:spPr/>
      <dgm:t>
        <a:bodyPr/>
        <a:lstStyle/>
        <a:p>
          <a:endParaRPr lang="en-US"/>
        </a:p>
      </dgm:t>
    </dgm:pt>
    <dgm:pt modelId="{C0466701-D6B5-934E-B7E0-4EB5D6696941}" type="sibTrans" cxnId="{918D4FE7-0BA4-CC45-8ECA-1B16F330C69B}">
      <dgm:prSet/>
      <dgm:spPr/>
      <dgm:t>
        <a:bodyPr/>
        <a:lstStyle/>
        <a:p>
          <a:endParaRPr lang="en-US"/>
        </a:p>
      </dgm:t>
    </dgm:pt>
    <dgm:pt modelId="{EA942089-D618-B249-9129-E34855E230B8}">
      <dgm:prSet phldrT="[Text]" custT="1"/>
      <dgm:spPr/>
      <dgm:t>
        <a:bodyPr/>
        <a:lstStyle/>
        <a:p>
          <a:r>
            <a:rPr lang="en-US" sz="2800" b="1" dirty="0"/>
            <a:t>Hypotheses</a:t>
          </a:r>
        </a:p>
      </dgm:t>
    </dgm:pt>
    <dgm:pt modelId="{9D2E4BD7-0DDF-8D48-AA7E-22EF46EEEAC4}" type="parTrans" cxnId="{0A885E2D-1107-BD49-96E9-6434E3FEF5B5}">
      <dgm:prSet/>
      <dgm:spPr/>
      <dgm:t>
        <a:bodyPr/>
        <a:lstStyle/>
        <a:p>
          <a:endParaRPr lang="en-US"/>
        </a:p>
      </dgm:t>
    </dgm:pt>
    <dgm:pt modelId="{9B18C500-2729-D34F-9214-64E704D513EB}" type="sibTrans" cxnId="{0A885E2D-1107-BD49-96E9-6434E3FEF5B5}">
      <dgm:prSet/>
      <dgm:spPr/>
      <dgm:t>
        <a:bodyPr/>
        <a:lstStyle/>
        <a:p>
          <a:endParaRPr lang="en-US"/>
        </a:p>
      </dgm:t>
    </dgm:pt>
    <dgm:pt modelId="{5930EE38-C6BE-4948-9471-9EC1B403A6D2}">
      <dgm:prSet phldrT="[Text]" custT="1"/>
      <dgm:spPr/>
      <dgm:t>
        <a:bodyPr/>
        <a:lstStyle/>
        <a:p>
          <a:r>
            <a:rPr lang="en-US" sz="3200" dirty="0"/>
            <a:t>Education</a:t>
          </a:r>
        </a:p>
      </dgm:t>
    </dgm:pt>
    <dgm:pt modelId="{89997A0F-7935-3A44-8ECD-296FB855CF2B}" type="parTrans" cxnId="{1A72B8D7-CC0F-F249-A28A-84A69C8D8EC2}">
      <dgm:prSet/>
      <dgm:spPr/>
      <dgm:t>
        <a:bodyPr/>
        <a:lstStyle/>
        <a:p>
          <a:endParaRPr lang="en-US"/>
        </a:p>
      </dgm:t>
    </dgm:pt>
    <dgm:pt modelId="{90C6D162-CFA9-1745-B01D-E06C0A692061}" type="sibTrans" cxnId="{1A72B8D7-CC0F-F249-A28A-84A69C8D8EC2}">
      <dgm:prSet/>
      <dgm:spPr/>
      <dgm:t>
        <a:bodyPr/>
        <a:lstStyle/>
        <a:p>
          <a:endParaRPr lang="en-US"/>
        </a:p>
      </dgm:t>
    </dgm:pt>
    <dgm:pt modelId="{AFB34741-1BBB-2C48-9B32-E862A9DD0844}">
      <dgm:prSet phldrT="[Text]" custT="1"/>
      <dgm:spPr/>
      <dgm:t>
        <a:bodyPr/>
        <a:lstStyle/>
        <a:p>
          <a:r>
            <a:rPr lang="en-US" sz="3200" dirty="0"/>
            <a:t>Intelligence</a:t>
          </a:r>
        </a:p>
      </dgm:t>
    </dgm:pt>
    <dgm:pt modelId="{D6D40C08-9772-EB4A-8A5B-CF70C3979197}" type="parTrans" cxnId="{31EB9CF1-CE05-A148-89C0-2FEC2462BCFA}">
      <dgm:prSet/>
      <dgm:spPr/>
      <dgm:t>
        <a:bodyPr/>
        <a:lstStyle/>
        <a:p>
          <a:endParaRPr lang="en-US"/>
        </a:p>
      </dgm:t>
    </dgm:pt>
    <dgm:pt modelId="{74EB6509-5F1E-E043-B0DB-D66A8D2005CC}" type="sibTrans" cxnId="{31EB9CF1-CE05-A148-89C0-2FEC2462BCFA}">
      <dgm:prSet/>
      <dgm:spPr/>
      <dgm:t>
        <a:bodyPr/>
        <a:lstStyle/>
        <a:p>
          <a:endParaRPr lang="en-US"/>
        </a:p>
      </dgm:t>
    </dgm:pt>
    <dgm:pt modelId="{28C351F0-42FC-5744-8C71-764CD841233B}">
      <dgm:prSet phldrT="[Text]" custT="1"/>
      <dgm:spPr/>
      <dgm:t>
        <a:bodyPr/>
        <a:lstStyle/>
        <a:p>
          <a:r>
            <a:rPr lang="en-US" sz="3200" dirty="0"/>
            <a:t>Job tenure</a:t>
          </a:r>
        </a:p>
      </dgm:t>
    </dgm:pt>
    <dgm:pt modelId="{1B7365F2-7694-834F-8FE5-14125FE51FAE}" type="parTrans" cxnId="{C3E42C89-BCBE-3E4A-8860-CBD54D7966E1}">
      <dgm:prSet/>
      <dgm:spPr/>
      <dgm:t>
        <a:bodyPr/>
        <a:lstStyle/>
        <a:p>
          <a:endParaRPr lang="en-US"/>
        </a:p>
      </dgm:t>
    </dgm:pt>
    <dgm:pt modelId="{795B2659-C7E5-D747-9B55-639D78A18AD2}" type="sibTrans" cxnId="{C3E42C89-BCBE-3E4A-8860-CBD54D7966E1}">
      <dgm:prSet/>
      <dgm:spPr/>
      <dgm:t>
        <a:bodyPr/>
        <a:lstStyle/>
        <a:p>
          <a:endParaRPr lang="en-US"/>
        </a:p>
      </dgm:t>
    </dgm:pt>
    <dgm:pt modelId="{1B74AEFE-5298-DF48-8B0E-6F96B027F32C}" type="pres">
      <dgm:prSet presAssocID="{34B49AC6-73BB-C34E-8926-4E29E53FB4F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29968B0-93E1-9641-9C48-FAC866BB6E85}" type="pres">
      <dgm:prSet presAssocID="{253A1B14-8EAE-014C-8271-3F732D78BAA1}" presName="parentText1" presStyleLbl="node1" presStyleIdx="0" presStyleCnt="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1A8FA5-1C4C-2C42-A656-2CAFDE676E1B}" type="pres">
      <dgm:prSet presAssocID="{253A1B14-8EAE-014C-8271-3F732D78BAA1}" presName="childText1" presStyleLbl="solidAlignAcc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913DBC-D2A4-934E-94A2-4E4319660F2C}" type="pres">
      <dgm:prSet presAssocID="{EA942089-D618-B249-9129-E34855E230B8}" presName="parentText2" presStyleLbl="node1" presStyleIdx="1" presStyleCnt="2" custLinFactNeighborX="-1283" custLinFactNeighborY="-135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F280C-D72E-4F4B-8A5C-57260441D0EF}" type="pres">
      <dgm:prSet presAssocID="{EA942089-D618-B249-9129-E34855E230B8}" presName="childText2" presStyleLbl="solidAlignAcc1" presStyleIdx="1" presStyleCnt="2" custLinFactNeighborX="851" custLinFactNeighborY="-24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EC4A14-AA86-9544-AE9E-480F9714075B}" srcId="{34B49AC6-73BB-C34E-8926-4E29E53FB4F1}" destId="{253A1B14-8EAE-014C-8271-3F732D78BAA1}" srcOrd="0" destOrd="0" parTransId="{446C8380-CB42-FB49-9CAA-8495ECBD1259}" sibTransId="{7984B3AA-508E-E746-84BE-FC05BC8CEDBD}"/>
    <dgm:cxn modelId="{D9FDFE73-A7B1-1F4D-9FCF-39529ECB0C8E}" type="presOf" srcId="{28C351F0-42FC-5744-8C71-764CD841233B}" destId="{2BCF280C-D72E-4F4B-8A5C-57260441D0EF}" srcOrd="0" destOrd="2" presId="urn:microsoft.com/office/officeart/2009/3/layout/IncreasingArrowsProcess"/>
    <dgm:cxn modelId="{5CE8704D-01D2-5A4D-8620-A874B0F80A97}" type="presOf" srcId="{EA942089-D618-B249-9129-E34855E230B8}" destId="{43913DBC-D2A4-934E-94A2-4E4319660F2C}" srcOrd="0" destOrd="0" presId="urn:microsoft.com/office/officeart/2009/3/layout/IncreasingArrowsProcess"/>
    <dgm:cxn modelId="{C3E42C89-BCBE-3E4A-8860-CBD54D7966E1}" srcId="{EA942089-D618-B249-9129-E34855E230B8}" destId="{28C351F0-42FC-5744-8C71-764CD841233B}" srcOrd="2" destOrd="0" parTransId="{1B7365F2-7694-834F-8FE5-14125FE51FAE}" sibTransId="{795B2659-C7E5-D747-9B55-639D78A18AD2}"/>
    <dgm:cxn modelId="{31EB9CF1-CE05-A148-89C0-2FEC2462BCFA}" srcId="{EA942089-D618-B249-9129-E34855E230B8}" destId="{AFB34741-1BBB-2C48-9B32-E862A9DD0844}" srcOrd="1" destOrd="0" parTransId="{D6D40C08-9772-EB4A-8A5B-CF70C3979197}" sibTransId="{74EB6509-5F1E-E043-B0DB-D66A8D2005CC}"/>
    <dgm:cxn modelId="{1A72B8D7-CC0F-F249-A28A-84A69C8D8EC2}" srcId="{EA942089-D618-B249-9129-E34855E230B8}" destId="{5930EE38-C6BE-4948-9471-9EC1B403A6D2}" srcOrd="0" destOrd="0" parTransId="{89997A0F-7935-3A44-8ECD-296FB855CF2B}" sibTransId="{90C6D162-CFA9-1745-B01D-E06C0A692061}"/>
    <dgm:cxn modelId="{6D65BEB0-239C-5945-8071-F7881E7B0D15}" type="presOf" srcId="{34B49AC6-73BB-C34E-8926-4E29E53FB4F1}" destId="{1B74AEFE-5298-DF48-8B0E-6F96B027F32C}" srcOrd="0" destOrd="0" presId="urn:microsoft.com/office/officeart/2009/3/layout/IncreasingArrowsProcess"/>
    <dgm:cxn modelId="{C637FEAB-47C7-2A4D-B606-3A3D62A186C0}" type="presOf" srcId="{CDBE1F4B-08FD-CB4A-8F0A-7BD470949BFF}" destId="{711A8FA5-1C4C-2C42-A656-2CAFDE676E1B}" srcOrd="0" destOrd="0" presId="urn:microsoft.com/office/officeart/2009/3/layout/IncreasingArrowsProcess"/>
    <dgm:cxn modelId="{0A885E2D-1107-BD49-96E9-6434E3FEF5B5}" srcId="{34B49AC6-73BB-C34E-8926-4E29E53FB4F1}" destId="{EA942089-D618-B249-9129-E34855E230B8}" srcOrd="1" destOrd="0" parTransId="{9D2E4BD7-0DDF-8D48-AA7E-22EF46EEEAC4}" sibTransId="{9B18C500-2729-D34F-9214-64E704D513EB}"/>
    <dgm:cxn modelId="{0B464748-9A97-B24C-989E-94DF9F7D3E83}" type="presOf" srcId="{AFB34741-1BBB-2C48-9B32-E862A9DD0844}" destId="{2BCF280C-D72E-4F4B-8A5C-57260441D0EF}" srcOrd="0" destOrd="1" presId="urn:microsoft.com/office/officeart/2009/3/layout/IncreasingArrowsProcess"/>
    <dgm:cxn modelId="{918D4FE7-0BA4-CC45-8ECA-1B16F330C69B}" srcId="{253A1B14-8EAE-014C-8271-3F732D78BAA1}" destId="{CDBE1F4B-08FD-CB4A-8F0A-7BD470949BFF}" srcOrd="0" destOrd="0" parTransId="{9C52F113-B6B6-D74A-A218-57BD3762EC5C}" sibTransId="{C0466701-D6B5-934E-B7E0-4EB5D6696941}"/>
    <dgm:cxn modelId="{6E1FC417-0A46-FA43-8358-1623ED4DB334}" type="presOf" srcId="{253A1B14-8EAE-014C-8271-3F732D78BAA1}" destId="{629968B0-93E1-9641-9C48-FAC866BB6E85}" srcOrd="0" destOrd="0" presId="urn:microsoft.com/office/officeart/2009/3/layout/IncreasingArrowsProcess"/>
    <dgm:cxn modelId="{56F36074-FC2F-F142-963F-E835FCB0A42A}" type="presOf" srcId="{5930EE38-C6BE-4948-9471-9EC1B403A6D2}" destId="{2BCF280C-D72E-4F4B-8A5C-57260441D0EF}" srcOrd="0" destOrd="0" presId="urn:microsoft.com/office/officeart/2009/3/layout/IncreasingArrowsProcess"/>
    <dgm:cxn modelId="{2F2D2FE9-9324-EF49-BBAB-F92FCD1F6A5A}" type="presParOf" srcId="{1B74AEFE-5298-DF48-8B0E-6F96B027F32C}" destId="{629968B0-93E1-9641-9C48-FAC866BB6E85}" srcOrd="0" destOrd="0" presId="urn:microsoft.com/office/officeart/2009/3/layout/IncreasingArrowsProcess"/>
    <dgm:cxn modelId="{9F33DD8F-C4F3-0844-B11C-1C11A2F22B5A}" type="presParOf" srcId="{1B74AEFE-5298-DF48-8B0E-6F96B027F32C}" destId="{711A8FA5-1C4C-2C42-A656-2CAFDE676E1B}" srcOrd="1" destOrd="0" presId="urn:microsoft.com/office/officeart/2009/3/layout/IncreasingArrowsProcess"/>
    <dgm:cxn modelId="{1864C8E5-C8A9-554D-8875-660BD20EDF57}" type="presParOf" srcId="{1B74AEFE-5298-DF48-8B0E-6F96B027F32C}" destId="{43913DBC-D2A4-934E-94A2-4E4319660F2C}" srcOrd="2" destOrd="0" presId="urn:microsoft.com/office/officeart/2009/3/layout/IncreasingArrowsProcess"/>
    <dgm:cxn modelId="{81D0B6D7-9A35-2E44-A3DD-A4AE90B98D43}" type="presParOf" srcId="{1B74AEFE-5298-DF48-8B0E-6F96B027F32C}" destId="{2BCF280C-D72E-4F4B-8A5C-57260441D0EF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B49AC6-73BB-C34E-8926-4E29E53FB4F1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3A1B14-8EAE-014C-8271-3F732D78BAA1}">
      <dgm:prSet phldrT="[Text]"/>
      <dgm:spPr/>
      <dgm:t>
        <a:bodyPr/>
        <a:lstStyle/>
        <a:p>
          <a:r>
            <a:rPr lang="en-US" dirty="0"/>
            <a:t>Explanation</a:t>
          </a:r>
        </a:p>
      </dgm:t>
    </dgm:pt>
    <dgm:pt modelId="{446C8380-CB42-FB49-9CAA-8495ECBD1259}" type="parTrans" cxnId="{F7EC4A14-AA86-9544-AE9E-480F9714075B}">
      <dgm:prSet/>
      <dgm:spPr/>
      <dgm:t>
        <a:bodyPr/>
        <a:lstStyle/>
        <a:p>
          <a:endParaRPr lang="en-US"/>
        </a:p>
      </dgm:t>
    </dgm:pt>
    <dgm:pt modelId="{7984B3AA-508E-E746-84BE-FC05BC8CEDBD}" type="sibTrans" cxnId="{F7EC4A14-AA86-9544-AE9E-480F9714075B}">
      <dgm:prSet/>
      <dgm:spPr/>
      <dgm:t>
        <a:bodyPr/>
        <a:lstStyle/>
        <a:p>
          <a:endParaRPr lang="en-US"/>
        </a:p>
      </dgm:t>
    </dgm:pt>
    <dgm:pt modelId="{CDBE1F4B-08FD-CB4A-8F0A-7BD470949BFF}">
      <dgm:prSet phldrT="[Text]"/>
      <dgm:spPr/>
      <dgm:t>
        <a:bodyPr/>
        <a:lstStyle/>
        <a:p>
          <a:r>
            <a:rPr lang="en-US" dirty="0"/>
            <a:t>What explains wages</a:t>
          </a:r>
        </a:p>
      </dgm:t>
    </dgm:pt>
    <dgm:pt modelId="{9C52F113-B6B6-D74A-A218-57BD3762EC5C}" type="parTrans" cxnId="{918D4FE7-0BA4-CC45-8ECA-1B16F330C69B}">
      <dgm:prSet/>
      <dgm:spPr/>
      <dgm:t>
        <a:bodyPr/>
        <a:lstStyle/>
        <a:p>
          <a:endParaRPr lang="en-US"/>
        </a:p>
      </dgm:t>
    </dgm:pt>
    <dgm:pt modelId="{C0466701-D6B5-934E-B7E0-4EB5D6696941}" type="sibTrans" cxnId="{918D4FE7-0BA4-CC45-8ECA-1B16F330C69B}">
      <dgm:prSet/>
      <dgm:spPr/>
      <dgm:t>
        <a:bodyPr/>
        <a:lstStyle/>
        <a:p>
          <a:endParaRPr lang="en-US"/>
        </a:p>
      </dgm:t>
    </dgm:pt>
    <dgm:pt modelId="{EA942089-D618-B249-9129-E34855E230B8}">
      <dgm:prSet phldrT="[Text]"/>
      <dgm:spPr/>
      <dgm:t>
        <a:bodyPr/>
        <a:lstStyle/>
        <a:p>
          <a:r>
            <a:rPr lang="en-US" dirty="0"/>
            <a:t>Hypotheses</a:t>
          </a:r>
        </a:p>
      </dgm:t>
    </dgm:pt>
    <dgm:pt modelId="{9D2E4BD7-0DDF-8D48-AA7E-22EF46EEEAC4}" type="parTrans" cxnId="{0A885E2D-1107-BD49-96E9-6434E3FEF5B5}">
      <dgm:prSet/>
      <dgm:spPr/>
      <dgm:t>
        <a:bodyPr/>
        <a:lstStyle/>
        <a:p>
          <a:endParaRPr lang="en-US"/>
        </a:p>
      </dgm:t>
    </dgm:pt>
    <dgm:pt modelId="{9B18C500-2729-D34F-9214-64E704D513EB}" type="sibTrans" cxnId="{0A885E2D-1107-BD49-96E9-6434E3FEF5B5}">
      <dgm:prSet/>
      <dgm:spPr/>
      <dgm:t>
        <a:bodyPr/>
        <a:lstStyle/>
        <a:p>
          <a:endParaRPr lang="en-US"/>
        </a:p>
      </dgm:t>
    </dgm:pt>
    <dgm:pt modelId="{5930EE38-C6BE-4948-9471-9EC1B403A6D2}">
      <dgm:prSet phldrT="[Text]"/>
      <dgm:spPr/>
      <dgm:t>
        <a:bodyPr/>
        <a:lstStyle/>
        <a:p>
          <a:r>
            <a:rPr lang="en-US" dirty="0"/>
            <a:t>Education</a:t>
          </a:r>
        </a:p>
      </dgm:t>
    </dgm:pt>
    <dgm:pt modelId="{89997A0F-7935-3A44-8ECD-296FB855CF2B}" type="parTrans" cxnId="{1A72B8D7-CC0F-F249-A28A-84A69C8D8EC2}">
      <dgm:prSet/>
      <dgm:spPr/>
      <dgm:t>
        <a:bodyPr/>
        <a:lstStyle/>
        <a:p>
          <a:endParaRPr lang="en-US"/>
        </a:p>
      </dgm:t>
    </dgm:pt>
    <dgm:pt modelId="{90C6D162-CFA9-1745-B01D-E06C0A692061}" type="sibTrans" cxnId="{1A72B8D7-CC0F-F249-A28A-84A69C8D8EC2}">
      <dgm:prSet/>
      <dgm:spPr/>
      <dgm:t>
        <a:bodyPr/>
        <a:lstStyle/>
        <a:p>
          <a:endParaRPr lang="en-US"/>
        </a:p>
      </dgm:t>
    </dgm:pt>
    <dgm:pt modelId="{AFB34741-1BBB-2C48-9B32-E862A9DD0844}">
      <dgm:prSet phldrT="[Text]"/>
      <dgm:spPr/>
      <dgm:t>
        <a:bodyPr/>
        <a:lstStyle/>
        <a:p>
          <a:r>
            <a:rPr lang="en-US" dirty="0"/>
            <a:t>Intelligence</a:t>
          </a:r>
        </a:p>
      </dgm:t>
    </dgm:pt>
    <dgm:pt modelId="{D6D40C08-9772-EB4A-8A5B-CF70C3979197}" type="parTrans" cxnId="{31EB9CF1-CE05-A148-89C0-2FEC2462BCFA}">
      <dgm:prSet/>
      <dgm:spPr/>
      <dgm:t>
        <a:bodyPr/>
        <a:lstStyle/>
        <a:p>
          <a:endParaRPr lang="en-US"/>
        </a:p>
      </dgm:t>
    </dgm:pt>
    <dgm:pt modelId="{74EB6509-5F1E-E043-B0DB-D66A8D2005CC}" type="sibTrans" cxnId="{31EB9CF1-CE05-A148-89C0-2FEC2462BCFA}">
      <dgm:prSet/>
      <dgm:spPr/>
      <dgm:t>
        <a:bodyPr/>
        <a:lstStyle/>
        <a:p>
          <a:endParaRPr lang="en-US"/>
        </a:p>
      </dgm:t>
    </dgm:pt>
    <dgm:pt modelId="{28C351F0-42FC-5744-8C71-764CD841233B}">
      <dgm:prSet phldrT="[Text]"/>
      <dgm:spPr/>
      <dgm:t>
        <a:bodyPr/>
        <a:lstStyle/>
        <a:p>
          <a:r>
            <a:rPr lang="en-US" dirty="0"/>
            <a:t>Tenure</a:t>
          </a:r>
        </a:p>
      </dgm:t>
    </dgm:pt>
    <dgm:pt modelId="{1B7365F2-7694-834F-8FE5-14125FE51FAE}" type="parTrans" cxnId="{C3E42C89-BCBE-3E4A-8860-CBD54D7966E1}">
      <dgm:prSet/>
      <dgm:spPr/>
      <dgm:t>
        <a:bodyPr/>
        <a:lstStyle/>
        <a:p>
          <a:endParaRPr lang="en-US"/>
        </a:p>
      </dgm:t>
    </dgm:pt>
    <dgm:pt modelId="{795B2659-C7E5-D747-9B55-639D78A18AD2}" type="sibTrans" cxnId="{C3E42C89-BCBE-3E4A-8860-CBD54D7966E1}">
      <dgm:prSet/>
      <dgm:spPr/>
      <dgm:t>
        <a:bodyPr/>
        <a:lstStyle/>
        <a:p>
          <a:endParaRPr lang="en-US"/>
        </a:p>
      </dgm:t>
    </dgm:pt>
    <dgm:pt modelId="{48198290-76C2-3643-9B75-A8343BBB2D50}">
      <dgm:prSet phldrT="[Text]"/>
      <dgm:spPr>
        <a:ln>
          <a:solidFill>
            <a:srgbClr val="4F81BD"/>
          </a:solidFill>
        </a:ln>
      </dgm:spPr>
      <dgm:t>
        <a:bodyPr/>
        <a:lstStyle/>
        <a:p>
          <a:r>
            <a:rPr lang="en-US" dirty="0">
              <a:solidFill>
                <a:srgbClr val="FF0000"/>
              </a:solidFill>
            </a:rPr>
            <a:t>Method</a:t>
          </a:r>
        </a:p>
      </dgm:t>
    </dgm:pt>
    <dgm:pt modelId="{42CF68B7-C5AA-5A45-BCC7-915F6CD43612}" type="parTrans" cxnId="{01C8DAA3-BC01-2B48-9263-7F5CD7C8892E}">
      <dgm:prSet/>
      <dgm:spPr/>
      <dgm:t>
        <a:bodyPr/>
        <a:lstStyle/>
        <a:p>
          <a:endParaRPr lang="en-US"/>
        </a:p>
      </dgm:t>
    </dgm:pt>
    <dgm:pt modelId="{DFC9AA21-1569-9F46-A911-2B1B6C4542FE}" type="sibTrans" cxnId="{01C8DAA3-BC01-2B48-9263-7F5CD7C8892E}">
      <dgm:prSet/>
      <dgm:spPr/>
      <dgm:t>
        <a:bodyPr/>
        <a:lstStyle/>
        <a:p>
          <a:endParaRPr lang="en-US"/>
        </a:p>
      </dgm:t>
    </dgm:pt>
    <dgm:pt modelId="{624BACB6-DA3E-6A47-87DF-1F35EDF7B572}">
      <dgm:prSet phldrT="[Text]"/>
      <dgm:spPr>
        <a:ln>
          <a:solidFill>
            <a:srgbClr val="4F81BD"/>
          </a:solidFill>
        </a:ln>
      </dgm:spPr>
      <dgm:t>
        <a:bodyPr/>
        <a:lstStyle/>
        <a:p>
          <a:r>
            <a:rPr lang="en-US" dirty="0">
              <a:solidFill>
                <a:srgbClr val="FF0000"/>
              </a:solidFill>
            </a:rPr>
            <a:t>Operationalize variables</a:t>
          </a:r>
        </a:p>
      </dgm:t>
    </dgm:pt>
    <dgm:pt modelId="{5A25000D-DFE0-674C-BCEE-B89E83C89289}" type="parTrans" cxnId="{7713DCB4-941E-1542-B4FD-06E68E2C4A20}">
      <dgm:prSet/>
      <dgm:spPr/>
      <dgm:t>
        <a:bodyPr/>
        <a:lstStyle/>
        <a:p>
          <a:endParaRPr lang="en-US"/>
        </a:p>
      </dgm:t>
    </dgm:pt>
    <dgm:pt modelId="{9817C26E-E659-E047-A689-CEB9C20DC034}" type="sibTrans" cxnId="{7713DCB4-941E-1542-B4FD-06E68E2C4A20}">
      <dgm:prSet/>
      <dgm:spPr/>
      <dgm:t>
        <a:bodyPr/>
        <a:lstStyle/>
        <a:p>
          <a:endParaRPr lang="en-US"/>
        </a:p>
      </dgm:t>
    </dgm:pt>
    <dgm:pt modelId="{8909524A-A45D-5A40-8420-F31BFC4114B4}">
      <dgm:prSet phldrT="[Text]"/>
      <dgm:spPr>
        <a:ln>
          <a:solidFill>
            <a:srgbClr val="4F81BD"/>
          </a:solidFill>
        </a:ln>
      </dgm:spPr>
      <dgm:t>
        <a:bodyPr/>
        <a:lstStyle/>
        <a:p>
          <a:r>
            <a:rPr lang="en-US" dirty="0">
              <a:solidFill>
                <a:srgbClr val="000000"/>
              </a:solidFill>
            </a:rPr>
            <a:t>Survey</a:t>
          </a:r>
        </a:p>
      </dgm:t>
    </dgm:pt>
    <dgm:pt modelId="{A2B747A9-E986-9A43-BA42-DB318F486EE3}" type="parTrans" cxnId="{4A8602FF-286F-1B4A-9AE9-571B40FE89ED}">
      <dgm:prSet/>
      <dgm:spPr/>
      <dgm:t>
        <a:bodyPr/>
        <a:lstStyle/>
        <a:p>
          <a:endParaRPr lang="en-US"/>
        </a:p>
      </dgm:t>
    </dgm:pt>
    <dgm:pt modelId="{04D0069E-2CED-8846-828B-11763AF3F993}" type="sibTrans" cxnId="{4A8602FF-286F-1B4A-9AE9-571B40FE89ED}">
      <dgm:prSet/>
      <dgm:spPr/>
      <dgm:t>
        <a:bodyPr/>
        <a:lstStyle/>
        <a:p>
          <a:endParaRPr lang="en-US"/>
        </a:p>
      </dgm:t>
    </dgm:pt>
    <dgm:pt modelId="{1D6BC9BB-85EF-CE42-999C-3B23617B2B86}" type="pres">
      <dgm:prSet presAssocID="{34B49AC6-73BB-C34E-8926-4E29E53FB4F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60F0C95-C65C-F54E-A1C1-F2582F8AB7CD}" type="pres">
      <dgm:prSet presAssocID="{253A1B14-8EAE-014C-8271-3F732D78BAA1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E3175-277A-5440-8826-C6C1B6454D94}" type="pres">
      <dgm:prSet presAssocID="{253A1B14-8EAE-014C-8271-3F732D78BAA1}" presName="childText1" presStyleLbl="solidAlignAcc1" presStyleIdx="0" presStyleCnt="3" custScaleY="73574" custLinFactNeighborY="-122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A358FF-6A63-6248-979D-B8C7142A5D38}" type="pres">
      <dgm:prSet presAssocID="{EA942089-D618-B249-9129-E34855E230B8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6DE75-F6BB-3342-8EFC-79611C7E4C3B}" type="pres">
      <dgm:prSet presAssocID="{EA942089-D618-B249-9129-E34855E230B8}" presName="childText2" presStyleLbl="solidAlignAcc1" presStyleIdx="1" presStyleCnt="3" custScaleY="67664" custLinFactNeighborX="484" custLinFactNeighborY="-180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FC3AC7-E311-D84B-8E94-99B146B83DEF}" type="pres">
      <dgm:prSet presAssocID="{48198290-76C2-3643-9B75-A8343BBB2D50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461033-240B-4A45-9BC6-E500CC9AF270}" type="pres">
      <dgm:prSet presAssocID="{48198290-76C2-3643-9B75-A8343BBB2D50}" presName="childText3" presStyleLbl="solidAlignAcc1" presStyleIdx="2" presStyleCnt="3" custScaleY="58726" custLinFactNeighborX="484" custLinFactNeighborY="-248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EC4A14-AA86-9544-AE9E-480F9714075B}" srcId="{34B49AC6-73BB-C34E-8926-4E29E53FB4F1}" destId="{253A1B14-8EAE-014C-8271-3F732D78BAA1}" srcOrd="0" destOrd="0" parTransId="{446C8380-CB42-FB49-9CAA-8495ECBD1259}" sibTransId="{7984B3AA-508E-E746-84BE-FC05BC8CEDBD}"/>
    <dgm:cxn modelId="{01C8DAA3-BC01-2B48-9263-7F5CD7C8892E}" srcId="{34B49AC6-73BB-C34E-8926-4E29E53FB4F1}" destId="{48198290-76C2-3643-9B75-A8343BBB2D50}" srcOrd="2" destOrd="0" parTransId="{42CF68B7-C5AA-5A45-BCC7-915F6CD43612}" sibTransId="{DFC9AA21-1569-9F46-A911-2B1B6C4542FE}"/>
    <dgm:cxn modelId="{C3E42C89-BCBE-3E4A-8860-CBD54D7966E1}" srcId="{EA942089-D618-B249-9129-E34855E230B8}" destId="{28C351F0-42FC-5744-8C71-764CD841233B}" srcOrd="2" destOrd="0" parTransId="{1B7365F2-7694-834F-8FE5-14125FE51FAE}" sibTransId="{795B2659-C7E5-D747-9B55-639D78A18AD2}"/>
    <dgm:cxn modelId="{31EB9CF1-CE05-A148-89C0-2FEC2462BCFA}" srcId="{EA942089-D618-B249-9129-E34855E230B8}" destId="{AFB34741-1BBB-2C48-9B32-E862A9DD0844}" srcOrd="1" destOrd="0" parTransId="{D6D40C08-9772-EB4A-8A5B-CF70C3979197}" sibTransId="{74EB6509-5F1E-E043-B0DB-D66A8D2005CC}"/>
    <dgm:cxn modelId="{C8461145-FAAD-A743-9088-62965DF2148B}" type="presOf" srcId="{8909524A-A45D-5A40-8420-F31BFC4114B4}" destId="{46461033-240B-4A45-9BC6-E500CC9AF270}" srcOrd="0" destOrd="1" presId="urn:microsoft.com/office/officeart/2009/3/layout/IncreasingArrowsProcess"/>
    <dgm:cxn modelId="{E1981985-DF6F-B048-B1A5-9CA081914146}" type="presOf" srcId="{EA942089-D618-B249-9129-E34855E230B8}" destId="{0BA358FF-6A63-6248-979D-B8C7142A5D38}" srcOrd="0" destOrd="0" presId="urn:microsoft.com/office/officeart/2009/3/layout/IncreasingArrowsProcess"/>
    <dgm:cxn modelId="{1A72B8D7-CC0F-F249-A28A-84A69C8D8EC2}" srcId="{EA942089-D618-B249-9129-E34855E230B8}" destId="{5930EE38-C6BE-4948-9471-9EC1B403A6D2}" srcOrd="0" destOrd="0" parTransId="{89997A0F-7935-3A44-8ECD-296FB855CF2B}" sibTransId="{90C6D162-CFA9-1745-B01D-E06C0A692061}"/>
    <dgm:cxn modelId="{ECC4A8CA-48B1-C84D-93E8-E1ABB81F9975}" type="presOf" srcId="{AFB34741-1BBB-2C48-9B32-E862A9DD0844}" destId="{4D86DE75-F6BB-3342-8EFC-79611C7E4C3B}" srcOrd="0" destOrd="1" presId="urn:microsoft.com/office/officeart/2009/3/layout/IncreasingArrowsProcess"/>
    <dgm:cxn modelId="{8B810B1A-1630-7748-AA0A-ECDFD74D951C}" type="presOf" srcId="{5930EE38-C6BE-4948-9471-9EC1B403A6D2}" destId="{4D86DE75-F6BB-3342-8EFC-79611C7E4C3B}" srcOrd="0" destOrd="0" presId="urn:microsoft.com/office/officeart/2009/3/layout/IncreasingArrowsProcess"/>
    <dgm:cxn modelId="{72C1AAF0-7A7D-7D4A-9793-412D995E6983}" type="presOf" srcId="{28C351F0-42FC-5744-8C71-764CD841233B}" destId="{4D86DE75-F6BB-3342-8EFC-79611C7E4C3B}" srcOrd="0" destOrd="2" presId="urn:microsoft.com/office/officeart/2009/3/layout/IncreasingArrowsProcess"/>
    <dgm:cxn modelId="{0A885E2D-1107-BD49-96E9-6434E3FEF5B5}" srcId="{34B49AC6-73BB-C34E-8926-4E29E53FB4F1}" destId="{EA942089-D618-B249-9129-E34855E230B8}" srcOrd="1" destOrd="0" parTransId="{9D2E4BD7-0DDF-8D48-AA7E-22EF46EEEAC4}" sibTransId="{9B18C500-2729-D34F-9214-64E704D513EB}"/>
    <dgm:cxn modelId="{4A8602FF-286F-1B4A-9AE9-571B40FE89ED}" srcId="{48198290-76C2-3643-9B75-A8343BBB2D50}" destId="{8909524A-A45D-5A40-8420-F31BFC4114B4}" srcOrd="1" destOrd="0" parTransId="{A2B747A9-E986-9A43-BA42-DB318F486EE3}" sibTransId="{04D0069E-2CED-8846-828B-11763AF3F993}"/>
    <dgm:cxn modelId="{7F1BEEA1-21C0-FD43-9259-5E61987DA5E3}" type="presOf" srcId="{253A1B14-8EAE-014C-8271-3F732D78BAA1}" destId="{460F0C95-C65C-F54E-A1C1-F2582F8AB7CD}" srcOrd="0" destOrd="0" presId="urn:microsoft.com/office/officeart/2009/3/layout/IncreasingArrowsProcess"/>
    <dgm:cxn modelId="{7713DCB4-941E-1542-B4FD-06E68E2C4A20}" srcId="{48198290-76C2-3643-9B75-A8343BBB2D50}" destId="{624BACB6-DA3E-6A47-87DF-1F35EDF7B572}" srcOrd="0" destOrd="0" parTransId="{5A25000D-DFE0-674C-BCEE-B89E83C89289}" sibTransId="{9817C26E-E659-E047-A689-CEB9C20DC034}"/>
    <dgm:cxn modelId="{82F3AD0E-B827-EF4F-B05C-2A0A33ADB0B4}" type="presOf" srcId="{34B49AC6-73BB-C34E-8926-4E29E53FB4F1}" destId="{1D6BC9BB-85EF-CE42-999C-3B23617B2B86}" srcOrd="0" destOrd="0" presId="urn:microsoft.com/office/officeart/2009/3/layout/IncreasingArrowsProcess"/>
    <dgm:cxn modelId="{E5157D61-04D5-384E-A4EF-219444794D28}" type="presOf" srcId="{624BACB6-DA3E-6A47-87DF-1F35EDF7B572}" destId="{46461033-240B-4A45-9BC6-E500CC9AF270}" srcOrd="0" destOrd="0" presId="urn:microsoft.com/office/officeart/2009/3/layout/IncreasingArrowsProcess"/>
    <dgm:cxn modelId="{918D4FE7-0BA4-CC45-8ECA-1B16F330C69B}" srcId="{253A1B14-8EAE-014C-8271-3F732D78BAA1}" destId="{CDBE1F4B-08FD-CB4A-8F0A-7BD470949BFF}" srcOrd="0" destOrd="0" parTransId="{9C52F113-B6B6-D74A-A218-57BD3762EC5C}" sibTransId="{C0466701-D6B5-934E-B7E0-4EB5D6696941}"/>
    <dgm:cxn modelId="{F192D607-90D1-674D-AFE6-400FAC0E997A}" type="presOf" srcId="{CDBE1F4B-08FD-CB4A-8F0A-7BD470949BFF}" destId="{71BE3175-277A-5440-8826-C6C1B6454D94}" srcOrd="0" destOrd="0" presId="urn:microsoft.com/office/officeart/2009/3/layout/IncreasingArrowsProcess"/>
    <dgm:cxn modelId="{59927740-B2E2-4541-B5E7-84CB4CAF5040}" type="presOf" srcId="{48198290-76C2-3643-9B75-A8343BBB2D50}" destId="{D4FC3AC7-E311-D84B-8E94-99B146B83DEF}" srcOrd="0" destOrd="0" presId="urn:microsoft.com/office/officeart/2009/3/layout/IncreasingArrowsProcess"/>
    <dgm:cxn modelId="{8066BB94-7C44-5845-BF9F-E8B52E77D735}" type="presParOf" srcId="{1D6BC9BB-85EF-CE42-999C-3B23617B2B86}" destId="{460F0C95-C65C-F54E-A1C1-F2582F8AB7CD}" srcOrd="0" destOrd="0" presId="urn:microsoft.com/office/officeart/2009/3/layout/IncreasingArrowsProcess"/>
    <dgm:cxn modelId="{7F4303A1-D52F-0B41-8D30-ADA09D664806}" type="presParOf" srcId="{1D6BC9BB-85EF-CE42-999C-3B23617B2B86}" destId="{71BE3175-277A-5440-8826-C6C1B6454D94}" srcOrd="1" destOrd="0" presId="urn:microsoft.com/office/officeart/2009/3/layout/IncreasingArrowsProcess"/>
    <dgm:cxn modelId="{A1AAF558-346C-374B-9572-0C09578831F5}" type="presParOf" srcId="{1D6BC9BB-85EF-CE42-999C-3B23617B2B86}" destId="{0BA358FF-6A63-6248-979D-B8C7142A5D38}" srcOrd="2" destOrd="0" presId="urn:microsoft.com/office/officeart/2009/3/layout/IncreasingArrowsProcess"/>
    <dgm:cxn modelId="{E91D5E43-D8F7-AA44-96B7-C6C29F6D7156}" type="presParOf" srcId="{1D6BC9BB-85EF-CE42-999C-3B23617B2B86}" destId="{4D86DE75-F6BB-3342-8EFC-79611C7E4C3B}" srcOrd="3" destOrd="0" presId="urn:microsoft.com/office/officeart/2009/3/layout/IncreasingArrowsProcess"/>
    <dgm:cxn modelId="{399B3984-BBAF-DB4E-9CF8-24B9DA71BA4D}" type="presParOf" srcId="{1D6BC9BB-85EF-CE42-999C-3B23617B2B86}" destId="{D4FC3AC7-E311-D84B-8E94-99B146B83DEF}" srcOrd="4" destOrd="0" presId="urn:microsoft.com/office/officeart/2009/3/layout/IncreasingArrowsProcess"/>
    <dgm:cxn modelId="{0519709D-F616-1443-9AA9-7319F6D50ACE}" type="presParOf" srcId="{1D6BC9BB-85EF-CE42-999C-3B23617B2B86}" destId="{46461033-240B-4A45-9BC6-E500CC9AF270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BAFC05-E4E0-114C-B370-9E7AC80539A4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747C7-5DF6-5C41-B097-B4E2C5D8E45E}">
      <dgm:prSet phldrT="[Text]"/>
      <dgm:spPr/>
      <dgm:t>
        <a:bodyPr/>
        <a:lstStyle/>
        <a:p>
          <a:r>
            <a:rPr lang="en-US" dirty="0"/>
            <a:t>Purpose</a:t>
          </a:r>
        </a:p>
      </dgm:t>
    </dgm:pt>
    <dgm:pt modelId="{0B062A47-A62B-374A-BCA4-0446CBC59AF0}" type="parTrans" cxnId="{4CCA6C2A-4D75-5D42-A2BE-DBD76DC8948B}">
      <dgm:prSet/>
      <dgm:spPr/>
      <dgm:t>
        <a:bodyPr/>
        <a:lstStyle/>
        <a:p>
          <a:endParaRPr lang="en-US"/>
        </a:p>
      </dgm:t>
    </dgm:pt>
    <dgm:pt modelId="{92CF744E-C803-3047-AD48-B83C7ECB06A4}" type="sibTrans" cxnId="{4CCA6C2A-4D75-5D42-A2BE-DBD76DC8948B}">
      <dgm:prSet/>
      <dgm:spPr/>
      <dgm:t>
        <a:bodyPr/>
        <a:lstStyle/>
        <a:p>
          <a:endParaRPr lang="en-US"/>
        </a:p>
      </dgm:t>
    </dgm:pt>
    <dgm:pt modelId="{6E41BC10-59AF-924D-AFF2-DADA3A285669}">
      <dgm:prSet phldrT="[Text]"/>
      <dgm:spPr/>
      <dgm:t>
        <a:bodyPr/>
        <a:lstStyle/>
        <a:p>
          <a:r>
            <a:rPr lang="en-US" dirty="0"/>
            <a:t>Explanation</a:t>
          </a:r>
        </a:p>
        <a:p>
          <a:r>
            <a:rPr lang="en-US" dirty="0"/>
            <a:t>(what explains wages)</a:t>
          </a:r>
        </a:p>
      </dgm:t>
    </dgm:pt>
    <dgm:pt modelId="{01F42262-A7B2-D846-94C1-715BCC870904}" type="parTrans" cxnId="{EA4525A1-3588-9C40-9E00-ED89EB182CD3}">
      <dgm:prSet/>
      <dgm:spPr/>
      <dgm:t>
        <a:bodyPr/>
        <a:lstStyle/>
        <a:p>
          <a:endParaRPr lang="en-US"/>
        </a:p>
      </dgm:t>
    </dgm:pt>
    <dgm:pt modelId="{1EC6CF52-C292-9744-91BA-732DC9343A2D}" type="sibTrans" cxnId="{EA4525A1-3588-9C40-9E00-ED89EB182CD3}">
      <dgm:prSet/>
      <dgm:spPr/>
      <dgm:t>
        <a:bodyPr/>
        <a:lstStyle/>
        <a:p>
          <a:endParaRPr lang="en-US"/>
        </a:p>
      </dgm:t>
    </dgm:pt>
    <dgm:pt modelId="{B8E84C0C-5981-2E4D-A534-4726045F0D37}">
      <dgm:prSet phldrT="[Text]"/>
      <dgm:spPr/>
      <dgm:t>
        <a:bodyPr/>
        <a:lstStyle/>
        <a:p>
          <a:r>
            <a:rPr lang="en-US" dirty="0"/>
            <a:t>Hypotheses</a:t>
          </a:r>
        </a:p>
      </dgm:t>
    </dgm:pt>
    <dgm:pt modelId="{AE9EDD53-14F3-514F-B411-1D6E39F90909}" type="parTrans" cxnId="{8A346A45-3B88-C245-85B5-A350926AA4BB}">
      <dgm:prSet/>
      <dgm:spPr/>
      <dgm:t>
        <a:bodyPr/>
        <a:lstStyle/>
        <a:p>
          <a:endParaRPr lang="en-US"/>
        </a:p>
      </dgm:t>
    </dgm:pt>
    <dgm:pt modelId="{5C9218ED-9438-A547-B3EB-782A7F3764AF}" type="sibTrans" cxnId="{8A346A45-3B88-C245-85B5-A350926AA4BB}">
      <dgm:prSet/>
      <dgm:spPr/>
      <dgm:t>
        <a:bodyPr/>
        <a:lstStyle/>
        <a:p>
          <a:endParaRPr lang="en-US"/>
        </a:p>
      </dgm:t>
    </dgm:pt>
    <dgm:pt modelId="{6D0E86BA-7054-9F47-BB66-F3EC230594E5}">
      <dgm:prSet phldrT="[Text]"/>
      <dgm:spPr/>
      <dgm:t>
        <a:bodyPr/>
        <a:lstStyle/>
        <a:p>
          <a:r>
            <a:rPr lang="en-US" dirty="0"/>
            <a:t>1: education</a:t>
          </a:r>
        </a:p>
        <a:p>
          <a:r>
            <a:rPr lang="en-US" dirty="0"/>
            <a:t>2: Intelligence</a:t>
          </a:r>
        </a:p>
        <a:p>
          <a:r>
            <a:rPr lang="en-US" dirty="0"/>
            <a:t>3: tenure</a:t>
          </a:r>
        </a:p>
      </dgm:t>
    </dgm:pt>
    <dgm:pt modelId="{D4E5A86F-7958-7A4C-B3F4-825392016449}" type="parTrans" cxnId="{2F5E0323-302A-B541-A18B-3084B67B0FC2}">
      <dgm:prSet/>
      <dgm:spPr/>
      <dgm:t>
        <a:bodyPr/>
        <a:lstStyle/>
        <a:p>
          <a:endParaRPr lang="en-US"/>
        </a:p>
      </dgm:t>
    </dgm:pt>
    <dgm:pt modelId="{AF0B5E0D-BCFE-1C4C-AF53-435568007E57}" type="sibTrans" cxnId="{2F5E0323-302A-B541-A18B-3084B67B0FC2}">
      <dgm:prSet/>
      <dgm:spPr/>
      <dgm:t>
        <a:bodyPr/>
        <a:lstStyle/>
        <a:p>
          <a:endParaRPr lang="en-US"/>
        </a:p>
      </dgm:t>
    </dgm:pt>
    <dgm:pt modelId="{75F902EE-4C3F-4B41-B81E-FF0FB886BD50}">
      <dgm:prSet phldrT="[Text]"/>
      <dgm:spPr/>
      <dgm:t>
        <a:bodyPr/>
        <a:lstStyle/>
        <a:p>
          <a:r>
            <a:rPr lang="en-US" dirty="0"/>
            <a:t>Method</a:t>
          </a:r>
        </a:p>
      </dgm:t>
    </dgm:pt>
    <dgm:pt modelId="{ABE117B0-0146-6A4D-A87A-E22E2E1C1A52}" type="parTrans" cxnId="{5EAF55A4-8EE6-CD46-869A-276112D4BE05}">
      <dgm:prSet/>
      <dgm:spPr/>
      <dgm:t>
        <a:bodyPr/>
        <a:lstStyle/>
        <a:p>
          <a:endParaRPr lang="en-US"/>
        </a:p>
      </dgm:t>
    </dgm:pt>
    <dgm:pt modelId="{C5CFDE7A-469F-8047-A792-85CD84A2E549}" type="sibTrans" cxnId="{5EAF55A4-8EE6-CD46-869A-276112D4BE05}">
      <dgm:prSet/>
      <dgm:spPr/>
      <dgm:t>
        <a:bodyPr/>
        <a:lstStyle/>
        <a:p>
          <a:endParaRPr lang="en-US"/>
        </a:p>
      </dgm:t>
    </dgm:pt>
    <dgm:pt modelId="{0F4A8B9E-DDB3-C147-A928-9A452D19718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Operationalize variables</a:t>
          </a:r>
        </a:p>
      </dgm:t>
    </dgm:pt>
    <dgm:pt modelId="{24225833-78B4-2443-8E55-1A6CFCA7A2B3}" type="parTrans" cxnId="{769B46A6-F941-8B45-8082-A3FE9EBDCDE9}">
      <dgm:prSet/>
      <dgm:spPr/>
      <dgm:t>
        <a:bodyPr/>
        <a:lstStyle/>
        <a:p>
          <a:endParaRPr lang="en-US"/>
        </a:p>
      </dgm:t>
    </dgm:pt>
    <dgm:pt modelId="{79551097-BB8B-5A4D-8B6C-3932283545CF}" type="sibTrans" cxnId="{769B46A6-F941-8B45-8082-A3FE9EBDCDE9}">
      <dgm:prSet/>
      <dgm:spPr/>
      <dgm:t>
        <a:bodyPr/>
        <a:lstStyle/>
        <a:p>
          <a:endParaRPr lang="en-US"/>
        </a:p>
      </dgm:t>
    </dgm:pt>
    <dgm:pt modelId="{FBA8D010-7047-6748-A3D5-18F4EFCD9667}">
      <dgm:prSet phldrT="[Text]"/>
      <dgm:spPr/>
      <dgm:t>
        <a:bodyPr/>
        <a:lstStyle/>
        <a:p>
          <a:r>
            <a:rPr lang="en-US" dirty="0"/>
            <a:t>Statistics</a:t>
          </a:r>
        </a:p>
      </dgm:t>
    </dgm:pt>
    <dgm:pt modelId="{041C611B-99E2-B24B-9B29-FA0B90CF9F2B}" type="parTrans" cxnId="{2D73F845-BCF8-3641-94DE-1A9089BCA139}">
      <dgm:prSet/>
      <dgm:spPr/>
      <dgm:t>
        <a:bodyPr/>
        <a:lstStyle/>
        <a:p>
          <a:endParaRPr lang="en-US"/>
        </a:p>
      </dgm:t>
    </dgm:pt>
    <dgm:pt modelId="{01C655F1-3911-F343-BFA3-C8CC95296EDD}" type="sibTrans" cxnId="{2D73F845-BCF8-3641-94DE-1A9089BCA139}">
      <dgm:prSet/>
      <dgm:spPr/>
      <dgm:t>
        <a:bodyPr/>
        <a:lstStyle/>
        <a:p>
          <a:endParaRPr lang="en-US"/>
        </a:p>
      </dgm:t>
    </dgm:pt>
    <dgm:pt modelId="{9AE41F91-93FB-B94A-8A14-35C3AD7589BB}">
      <dgm:prSet phldrT="[Text]"/>
      <dgm:spPr/>
      <dgm:t>
        <a:bodyPr/>
        <a:lstStyle/>
        <a:p>
          <a:r>
            <a:rPr lang="en-US" dirty="0"/>
            <a:t>Statistics used to test H1; H2; H3  (Regression; Correlation..)</a:t>
          </a:r>
        </a:p>
      </dgm:t>
    </dgm:pt>
    <dgm:pt modelId="{6F95E39C-E4A6-5843-8B45-F479CB8E30EA}" type="parTrans" cxnId="{DEF90029-F304-5F4A-8ED3-62554228DC4D}">
      <dgm:prSet/>
      <dgm:spPr/>
      <dgm:t>
        <a:bodyPr/>
        <a:lstStyle/>
        <a:p>
          <a:endParaRPr lang="en-US"/>
        </a:p>
      </dgm:t>
    </dgm:pt>
    <dgm:pt modelId="{AD1B7E56-727C-C542-9E91-97D0AE33FDF1}" type="sibTrans" cxnId="{DEF90029-F304-5F4A-8ED3-62554228DC4D}">
      <dgm:prSet/>
      <dgm:spPr/>
      <dgm:t>
        <a:bodyPr/>
        <a:lstStyle/>
        <a:p>
          <a:endParaRPr lang="en-US"/>
        </a:p>
      </dgm:t>
    </dgm:pt>
    <dgm:pt modelId="{293C5587-8D31-CE46-A88D-79686AE54EB4}">
      <dgm:prSet phldrT="[Text]"/>
      <dgm:spPr/>
      <dgm:t>
        <a:bodyPr/>
        <a:lstStyle/>
        <a:p>
          <a:r>
            <a:rPr lang="en-US" dirty="0"/>
            <a:t>survey</a:t>
          </a:r>
        </a:p>
      </dgm:t>
    </dgm:pt>
    <dgm:pt modelId="{0C49DFEC-A296-EB40-8C92-01A4DF1CCA4C}" type="parTrans" cxnId="{D0DE8EC3-0B82-FE4C-952E-5F57B0731A4B}">
      <dgm:prSet/>
      <dgm:spPr/>
      <dgm:t>
        <a:bodyPr/>
        <a:lstStyle/>
        <a:p>
          <a:endParaRPr lang="en-US"/>
        </a:p>
      </dgm:t>
    </dgm:pt>
    <dgm:pt modelId="{59C137B5-48A3-B747-A330-4D0F7A1EF2FF}" type="sibTrans" cxnId="{D0DE8EC3-0B82-FE4C-952E-5F57B0731A4B}">
      <dgm:prSet/>
      <dgm:spPr/>
      <dgm:t>
        <a:bodyPr/>
        <a:lstStyle/>
        <a:p>
          <a:endParaRPr lang="en-US"/>
        </a:p>
      </dgm:t>
    </dgm:pt>
    <dgm:pt modelId="{509C56EF-EF24-F642-BCDE-456570DCC308}" type="pres">
      <dgm:prSet presAssocID="{51BAFC05-E4E0-114C-B370-9E7AC80539A4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08FD2C6-B463-6A47-9474-E1FE6BCDE381}" type="pres">
      <dgm:prSet presAssocID="{AE1747C7-5DF6-5C41-B097-B4E2C5D8E45E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A78A4-9CAA-E147-853A-C9930B096594}" type="pres">
      <dgm:prSet presAssocID="{AE1747C7-5DF6-5C41-B097-B4E2C5D8E45E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E35F06-8E21-6444-AF15-524C0A248FE3}" type="pres">
      <dgm:prSet presAssocID="{B8E84C0C-5981-2E4D-A534-4726045F0D37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76C09-CB0F-5843-B41B-4E94D6292A37}" type="pres">
      <dgm:prSet presAssocID="{B8E84C0C-5981-2E4D-A534-4726045F0D37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CACA24-C682-ED4F-A119-4C7BABA6B024}" type="pres">
      <dgm:prSet presAssocID="{75F902EE-4C3F-4B41-B81E-FF0FB886BD50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65FA43-5001-8D47-80E1-A54EC34EC47F}" type="pres">
      <dgm:prSet presAssocID="{75F902EE-4C3F-4B41-B81E-FF0FB886BD50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47F343-D348-6344-9BD2-D693178E91EE}" type="pres">
      <dgm:prSet presAssocID="{FBA8D010-7047-6748-A3D5-18F4EFCD9667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4703A-2B9F-EF45-B0DA-862FEC017BF1}" type="pres">
      <dgm:prSet presAssocID="{FBA8D010-7047-6748-A3D5-18F4EFCD9667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9B46A6-F941-8B45-8082-A3FE9EBDCDE9}" srcId="{75F902EE-4C3F-4B41-B81E-FF0FB886BD50}" destId="{0F4A8B9E-DDB3-C147-A928-9A452D197184}" srcOrd="0" destOrd="0" parTransId="{24225833-78B4-2443-8E55-1A6CFCA7A2B3}" sibTransId="{79551097-BB8B-5A4D-8B6C-3932283545CF}"/>
    <dgm:cxn modelId="{E4A8B437-4164-EA46-B8EE-4112F94FC034}" type="presOf" srcId="{B8E84C0C-5981-2E4D-A534-4726045F0D37}" destId="{4BE35F06-8E21-6444-AF15-524C0A248FE3}" srcOrd="0" destOrd="0" presId="urn:microsoft.com/office/officeart/2009/3/layout/IncreasingArrowsProcess"/>
    <dgm:cxn modelId="{9A10AE68-64AD-BA47-ADC2-AAC46B9A0910}" type="presOf" srcId="{75F902EE-4C3F-4B41-B81E-FF0FB886BD50}" destId="{C9CACA24-C682-ED4F-A119-4C7BABA6B024}" srcOrd="0" destOrd="0" presId="urn:microsoft.com/office/officeart/2009/3/layout/IncreasingArrowsProcess"/>
    <dgm:cxn modelId="{2789895A-6970-194B-B685-9E4187C1C13A}" type="presOf" srcId="{0F4A8B9E-DDB3-C147-A928-9A452D197184}" destId="{F365FA43-5001-8D47-80E1-A54EC34EC47F}" srcOrd="0" destOrd="0" presId="urn:microsoft.com/office/officeart/2009/3/layout/IncreasingArrowsProcess"/>
    <dgm:cxn modelId="{CF8E9D7B-C936-2F41-96B5-964E4034746D}" type="presOf" srcId="{293C5587-8D31-CE46-A88D-79686AE54EB4}" destId="{F365FA43-5001-8D47-80E1-A54EC34EC47F}" srcOrd="0" destOrd="1" presId="urn:microsoft.com/office/officeart/2009/3/layout/IncreasingArrowsProcess"/>
    <dgm:cxn modelId="{2D73F845-BCF8-3641-94DE-1A9089BCA139}" srcId="{51BAFC05-E4E0-114C-B370-9E7AC80539A4}" destId="{FBA8D010-7047-6748-A3D5-18F4EFCD9667}" srcOrd="3" destOrd="0" parTransId="{041C611B-99E2-B24B-9B29-FA0B90CF9F2B}" sibTransId="{01C655F1-3911-F343-BFA3-C8CC95296EDD}"/>
    <dgm:cxn modelId="{32FA93B9-1E56-3F4D-8714-71466657E2BD}" type="presOf" srcId="{AE1747C7-5DF6-5C41-B097-B4E2C5D8E45E}" destId="{A08FD2C6-B463-6A47-9474-E1FE6BCDE381}" srcOrd="0" destOrd="0" presId="urn:microsoft.com/office/officeart/2009/3/layout/IncreasingArrowsProcess"/>
    <dgm:cxn modelId="{3A81295F-1073-3648-BAF6-384D4986C7F5}" type="presOf" srcId="{51BAFC05-E4E0-114C-B370-9E7AC80539A4}" destId="{509C56EF-EF24-F642-BCDE-456570DCC308}" srcOrd="0" destOrd="0" presId="urn:microsoft.com/office/officeart/2009/3/layout/IncreasingArrowsProcess"/>
    <dgm:cxn modelId="{C28EEF99-0BFE-3A47-82D7-7D1350C30A6A}" type="presOf" srcId="{6D0E86BA-7054-9F47-BB66-F3EC230594E5}" destId="{04E76C09-CB0F-5843-B41B-4E94D6292A37}" srcOrd="0" destOrd="0" presId="urn:microsoft.com/office/officeart/2009/3/layout/IncreasingArrowsProcess"/>
    <dgm:cxn modelId="{4CCA6C2A-4D75-5D42-A2BE-DBD76DC8948B}" srcId="{51BAFC05-E4E0-114C-B370-9E7AC80539A4}" destId="{AE1747C7-5DF6-5C41-B097-B4E2C5D8E45E}" srcOrd="0" destOrd="0" parTransId="{0B062A47-A62B-374A-BCA4-0446CBC59AF0}" sibTransId="{92CF744E-C803-3047-AD48-B83C7ECB06A4}"/>
    <dgm:cxn modelId="{5EAF55A4-8EE6-CD46-869A-276112D4BE05}" srcId="{51BAFC05-E4E0-114C-B370-9E7AC80539A4}" destId="{75F902EE-4C3F-4B41-B81E-FF0FB886BD50}" srcOrd="2" destOrd="0" parTransId="{ABE117B0-0146-6A4D-A87A-E22E2E1C1A52}" sibTransId="{C5CFDE7A-469F-8047-A792-85CD84A2E549}"/>
    <dgm:cxn modelId="{2F5E0323-302A-B541-A18B-3084B67B0FC2}" srcId="{B8E84C0C-5981-2E4D-A534-4726045F0D37}" destId="{6D0E86BA-7054-9F47-BB66-F3EC230594E5}" srcOrd="0" destOrd="0" parTransId="{D4E5A86F-7958-7A4C-B3F4-825392016449}" sibTransId="{AF0B5E0D-BCFE-1C4C-AF53-435568007E57}"/>
    <dgm:cxn modelId="{6972D193-4EEB-8F4F-AE3B-19B3985A6468}" type="presOf" srcId="{6E41BC10-59AF-924D-AFF2-DADA3A285669}" destId="{843A78A4-9CAA-E147-853A-C9930B096594}" srcOrd="0" destOrd="0" presId="urn:microsoft.com/office/officeart/2009/3/layout/IncreasingArrowsProcess"/>
    <dgm:cxn modelId="{DEF90029-F304-5F4A-8ED3-62554228DC4D}" srcId="{FBA8D010-7047-6748-A3D5-18F4EFCD9667}" destId="{9AE41F91-93FB-B94A-8A14-35C3AD7589BB}" srcOrd="0" destOrd="0" parTransId="{6F95E39C-E4A6-5843-8B45-F479CB8E30EA}" sibTransId="{AD1B7E56-727C-C542-9E91-97D0AE33FDF1}"/>
    <dgm:cxn modelId="{8A346A45-3B88-C245-85B5-A350926AA4BB}" srcId="{51BAFC05-E4E0-114C-B370-9E7AC80539A4}" destId="{B8E84C0C-5981-2E4D-A534-4726045F0D37}" srcOrd="1" destOrd="0" parTransId="{AE9EDD53-14F3-514F-B411-1D6E39F90909}" sibTransId="{5C9218ED-9438-A547-B3EB-782A7F3764AF}"/>
    <dgm:cxn modelId="{D0DE8EC3-0B82-FE4C-952E-5F57B0731A4B}" srcId="{75F902EE-4C3F-4B41-B81E-FF0FB886BD50}" destId="{293C5587-8D31-CE46-A88D-79686AE54EB4}" srcOrd="1" destOrd="0" parTransId="{0C49DFEC-A296-EB40-8C92-01A4DF1CCA4C}" sibTransId="{59C137B5-48A3-B747-A330-4D0F7A1EF2FF}"/>
    <dgm:cxn modelId="{317CF3A2-BAA1-8449-93C4-42FD801538A3}" type="presOf" srcId="{9AE41F91-93FB-B94A-8A14-35C3AD7589BB}" destId="{B074703A-2B9F-EF45-B0DA-862FEC017BF1}" srcOrd="0" destOrd="0" presId="urn:microsoft.com/office/officeart/2009/3/layout/IncreasingArrowsProcess"/>
    <dgm:cxn modelId="{7FD7C6A0-11A0-524A-85BB-D415ACAE6161}" type="presOf" srcId="{FBA8D010-7047-6748-A3D5-18F4EFCD9667}" destId="{BA47F343-D348-6344-9BD2-D693178E91EE}" srcOrd="0" destOrd="0" presId="urn:microsoft.com/office/officeart/2009/3/layout/IncreasingArrowsProcess"/>
    <dgm:cxn modelId="{EA4525A1-3588-9C40-9E00-ED89EB182CD3}" srcId="{AE1747C7-5DF6-5C41-B097-B4E2C5D8E45E}" destId="{6E41BC10-59AF-924D-AFF2-DADA3A285669}" srcOrd="0" destOrd="0" parTransId="{01F42262-A7B2-D846-94C1-715BCC870904}" sibTransId="{1EC6CF52-C292-9744-91BA-732DC9343A2D}"/>
    <dgm:cxn modelId="{1875D0F4-B08C-D14F-8791-9A8812F8D9F4}" type="presParOf" srcId="{509C56EF-EF24-F642-BCDE-456570DCC308}" destId="{A08FD2C6-B463-6A47-9474-E1FE6BCDE381}" srcOrd="0" destOrd="0" presId="urn:microsoft.com/office/officeart/2009/3/layout/IncreasingArrowsProcess"/>
    <dgm:cxn modelId="{449C4130-F925-DA48-8611-BE5F0553E5EE}" type="presParOf" srcId="{509C56EF-EF24-F642-BCDE-456570DCC308}" destId="{843A78A4-9CAA-E147-853A-C9930B096594}" srcOrd="1" destOrd="0" presId="urn:microsoft.com/office/officeart/2009/3/layout/IncreasingArrowsProcess"/>
    <dgm:cxn modelId="{869223AE-0B58-B945-8B2E-023C11779CF7}" type="presParOf" srcId="{509C56EF-EF24-F642-BCDE-456570DCC308}" destId="{4BE35F06-8E21-6444-AF15-524C0A248FE3}" srcOrd="2" destOrd="0" presId="urn:microsoft.com/office/officeart/2009/3/layout/IncreasingArrowsProcess"/>
    <dgm:cxn modelId="{30EF4D7E-D876-E44C-BFD4-BCA701E420A2}" type="presParOf" srcId="{509C56EF-EF24-F642-BCDE-456570DCC308}" destId="{04E76C09-CB0F-5843-B41B-4E94D6292A37}" srcOrd="3" destOrd="0" presId="urn:microsoft.com/office/officeart/2009/3/layout/IncreasingArrowsProcess"/>
    <dgm:cxn modelId="{0ADA4F42-9F12-C744-852F-BDB0B57D14E7}" type="presParOf" srcId="{509C56EF-EF24-F642-BCDE-456570DCC308}" destId="{C9CACA24-C682-ED4F-A119-4C7BABA6B024}" srcOrd="4" destOrd="0" presId="urn:microsoft.com/office/officeart/2009/3/layout/IncreasingArrowsProcess"/>
    <dgm:cxn modelId="{7E413516-4989-C04E-9E8B-7C6A8464EB71}" type="presParOf" srcId="{509C56EF-EF24-F642-BCDE-456570DCC308}" destId="{F365FA43-5001-8D47-80E1-A54EC34EC47F}" srcOrd="5" destOrd="0" presId="urn:microsoft.com/office/officeart/2009/3/layout/IncreasingArrowsProcess"/>
    <dgm:cxn modelId="{C745AA66-518D-7B4E-8519-19B0BCDF04BF}" type="presParOf" srcId="{509C56EF-EF24-F642-BCDE-456570DCC308}" destId="{BA47F343-D348-6344-9BD2-D693178E91EE}" srcOrd="6" destOrd="0" presId="urn:microsoft.com/office/officeart/2009/3/layout/IncreasingArrowsProcess"/>
    <dgm:cxn modelId="{10339D06-79B5-9948-B5CB-86AF9234FF4B}" type="presParOf" srcId="{509C56EF-EF24-F642-BCDE-456570DCC308}" destId="{B074703A-2B9F-EF45-B0DA-862FEC017BF1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E4982F-FF8A-4249-82BF-4508FE9822D6}" type="doc">
      <dgm:prSet loTypeId="urn:microsoft.com/office/officeart/2005/8/layout/target3" loCatId="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51138BB-4484-E34F-BCFB-5DE2530CB216}">
      <dgm:prSet phldrT="[Text]"/>
      <dgm:spPr/>
      <dgm:t>
        <a:bodyPr/>
        <a:lstStyle/>
        <a:p>
          <a:r>
            <a:rPr lang="en-US" dirty="0"/>
            <a:t>Positivism</a:t>
          </a:r>
        </a:p>
      </dgm:t>
    </dgm:pt>
    <dgm:pt modelId="{A799A753-133F-8242-BCFA-7A01BEA4F199}" type="parTrans" cxnId="{37A0F4EE-E2D7-004C-AF09-6BABD18DB38E}">
      <dgm:prSet/>
      <dgm:spPr/>
      <dgm:t>
        <a:bodyPr/>
        <a:lstStyle/>
        <a:p>
          <a:endParaRPr lang="en-US"/>
        </a:p>
      </dgm:t>
    </dgm:pt>
    <dgm:pt modelId="{D4150ADA-F5A6-F141-8015-479BFCAE34CB}" type="sibTrans" cxnId="{37A0F4EE-E2D7-004C-AF09-6BABD18DB38E}">
      <dgm:prSet/>
      <dgm:spPr/>
      <dgm:t>
        <a:bodyPr/>
        <a:lstStyle/>
        <a:p>
          <a:endParaRPr lang="en-US"/>
        </a:p>
      </dgm:t>
    </dgm:pt>
    <dgm:pt modelId="{57206EF0-9523-494E-B84F-5D4477009DEA}">
      <dgm:prSet phldrT="[Text]"/>
      <dgm:spPr/>
      <dgm:t>
        <a:bodyPr/>
        <a:lstStyle/>
        <a:p>
          <a:r>
            <a:rPr lang="en-US" dirty="0">
              <a:solidFill>
                <a:srgbClr val="FF0000"/>
              </a:solidFill>
            </a:rPr>
            <a:t>Quantitative</a:t>
          </a:r>
        </a:p>
      </dgm:t>
    </dgm:pt>
    <dgm:pt modelId="{08DBC68C-FC43-534B-A29C-B1838F1AA5EA}" type="parTrans" cxnId="{D17C40DC-51A4-234F-B78A-5A3A42EBA6DB}">
      <dgm:prSet/>
      <dgm:spPr/>
      <dgm:t>
        <a:bodyPr/>
        <a:lstStyle/>
        <a:p>
          <a:endParaRPr lang="en-US"/>
        </a:p>
      </dgm:t>
    </dgm:pt>
    <dgm:pt modelId="{5B57A1DB-A79B-7F40-B336-4180E7294497}" type="sibTrans" cxnId="{D17C40DC-51A4-234F-B78A-5A3A42EBA6DB}">
      <dgm:prSet/>
      <dgm:spPr/>
      <dgm:t>
        <a:bodyPr/>
        <a:lstStyle/>
        <a:p>
          <a:endParaRPr lang="en-US"/>
        </a:p>
      </dgm:t>
    </dgm:pt>
    <dgm:pt modelId="{EED102AB-CDA5-F14E-826E-698542C9A729}">
      <dgm:prSet phldrT="[Text]"/>
      <dgm:spPr/>
      <dgm:t>
        <a:bodyPr/>
        <a:lstStyle/>
        <a:p>
          <a:r>
            <a:rPr lang="en-US" dirty="0"/>
            <a:t>Interpretive</a:t>
          </a:r>
        </a:p>
      </dgm:t>
    </dgm:pt>
    <dgm:pt modelId="{0BBFA265-7094-2B48-845C-F320EFBCD0F1}" type="parTrans" cxnId="{8035AC4E-7E12-4E48-9AEF-057039789DB3}">
      <dgm:prSet/>
      <dgm:spPr/>
      <dgm:t>
        <a:bodyPr/>
        <a:lstStyle/>
        <a:p>
          <a:endParaRPr lang="en-US"/>
        </a:p>
      </dgm:t>
    </dgm:pt>
    <dgm:pt modelId="{26F75FB8-7799-0D49-8801-6CD7B59E2C6F}" type="sibTrans" cxnId="{8035AC4E-7E12-4E48-9AEF-057039789DB3}">
      <dgm:prSet/>
      <dgm:spPr/>
      <dgm:t>
        <a:bodyPr/>
        <a:lstStyle/>
        <a:p>
          <a:endParaRPr lang="en-US"/>
        </a:p>
      </dgm:t>
    </dgm:pt>
    <dgm:pt modelId="{D1E24E79-43B1-BB45-81D9-9AE11E54F84D}">
      <dgm:prSet phldrT="[Text]"/>
      <dgm:spPr/>
      <dgm:t>
        <a:bodyPr/>
        <a:lstStyle/>
        <a:p>
          <a:r>
            <a:rPr lang="en-US" dirty="0">
              <a:solidFill>
                <a:srgbClr val="FF0000"/>
              </a:solidFill>
            </a:rPr>
            <a:t>Qualitative</a:t>
          </a:r>
        </a:p>
      </dgm:t>
    </dgm:pt>
    <dgm:pt modelId="{BEAFAE04-0917-C147-9A88-1ABF1774FA96}" type="parTrans" cxnId="{DB2FEE0C-7424-3541-B0B9-7A9F986E677A}">
      <dgm:prSet/>
      <dgm:spPr/>
      <dgm:t>
        <a:bodyPr/>
        <a:lstStyle/>
        <a:p>
          <a:endParaRPr lang="en-US"/>
        </a:p>
      </dgm:t>
    </dgm:pt>
    <dgm:pt modelId="{9746426D-61A7-0543-90DA-67E7C409B0BB}" type="sibTrans" cxnId="{DB2FEE0C-7424-3541-B0B9-7A9F986E677A}">
      <dgm:prSet/>
      <dgm:spPr/>
      <dgm:t>
        <a:bodyPr/>
        <a:lstStyle/>
        <a:p>
          <a:endParaRPr lang="en-US"/>
        </a:p>
      </dgm:t>
    </dgm:pt>
    <dgm:pt modelId="{FC786A42-F9D0-594F-BF49-5F1F55F6034D}">
      <dgm:prSet phldrT="[Text]"/>
      <dgm:spPr/>
      <dgm:t>
        <a:bodyPr/>
        <a:lstStyle/>
        <a:p>
          <a:r>
            <a:rPr lang="en-US" dirty="0"/>
            <a:t>Pragmatism</a:t>
          </a:r>
        </a:p>
      </dgm:t>
    </dgm:pt>
    <dgm:pt modelId="{5ADEE894-BB42-9048-98D1-7F3990D655B5}" type="parTrans" cxnId="{4536C30D-8C22-2A46-8219-B01AF570F239}">
      <dgm:prSet/>
      <dgm:spPr/>
      <dgm:t>
        <a:bodyPr/>
        <a:lstStyle/>
        <a:p>
          <a:endParaRPr lang="en-US"/>
        </a:p>
      </dgm:t>
    </dgm:pt>
    <dgm:pt modelId="{46829E89-F453-F843-8EA7-4D30875E53F7}" type="sibTrans" cxnId="{4536C30D-8C22-2A46-8219-B01AF570F239}">
      <dgm:prSet/>
      <dgm:spPr/>
      <dgm:t>
        <a:bodyPr/>
        <a:lstStyle/>
        <a:p>
          <a:endParaRPr lang="en-US"/>
        </a:p>
      </dgm:t>
    </dgm:pt>
    <dgm:pt modelId="{D3AB9423-5721-0C4F-8DAD-2FD6A94243DA}">
      <dgm:prSet phldrT="[Text]"/>
      <dgm:spPr/>
      <dgm:t>
        <a:bodyPr/>
        <a:lstStyle/>
        <a:p>
          <a:r>
            <a:rPr lang="en-US" dirty="0">
              <a:solidFill>
                <a:srgbClr val="FF0000"/>
              </a:solidFill>
            </a:rPr>
            <a:t>Mixed Methods</a:t>
          </a:r>
        </a:p>
      </dgm:t>
    </dgm:pt>
    <dgm:pt modelId="{2ABBAF52-D058-7F47-B61E-985791281B20}" type="parTrans" cxnId="{88E97BE2-27F3-C941-A439-34D7AF38C11A}">
      <dgm:prSet/>
      <dgm:spPr/>
      <dgm:t>
        <a:bodyPr/>
        <a:lstStyle/>
        <a:p>
          <a:endParaRPr lang="en-US"/>
        </a:p>
      </dgm:t>
    </dgm:pt>
    <dgm:pt modelId="{F8C50488-55C8-7B4F-BED8-4AB2C57BAC8C}" type="sibTrans" cxnId="{88E97BE2-27F3-C941-A439-34D7AF38C11A}">
      <dgm:prSet/>
      <dgm:spPr/>
      <dgm:t>
        <a:bodyPr/>
        <a:lstStyle/>
        <a:p>
          <a:endParaRPr lang="en-US"/>
        </a:p>
      </dgm:t>
    </dgm:pt>
    <dgm:pt modelId="{6B6F14B2-0215-1A43-89C1-E2B952EA8DC0}" type="pres">
      <dgm:prSet presAssocID="{14E4982F-FF8A-4249-82BF-4508FE9822D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FE3AB1-361C-9E42-A735-9AA666796DFD}" type="pres">
      <dgm:prSet presAssocID="{451138BB-4484-E34F-BCFB-5DE2530CB216}" presName="circle1" presStyleLbl="node1" presStyleIdx="0" presStyleCnt="3"/>
      <dgm:spPr/>
    </dgm:pt>
    <dgm:pt modelId="{98275414-5096-3242-B315-EE38DACFFBB1}" type="pres">
      <dgm:prSet presAssocID="{451138BB-4484-E34F-BCFB-5DE2530CB216}" presName="space" presStyleCnt="0"/>
      <dgm:spPr/>
    </dgm:pt>
    <dgm:pt modelId="{5DC3FAA2-E410-7E45-93FC-7C649F2B66F6}" type="pres">
      <dgm:prSet presAssocID="{451138BB-4484-E34F-BCFB-5DE2530CB216}" presName="rect1" presStyleLbl="alignAcc1" presStyleIdx="0" presStyleCnt="3"/>
      <dgm:spPr/>
      <dgm:t>
        <a:bodyPr/>
        <a:lstStyle/>
        <a:p>
          <a:endParaRPr lang="en-US"/>
        </a:p>
      </dgm:t>
    </dgm:pt>
    <dgm:pt modelId="{906FC72F-C205-C840-9207-0813FB0929BC}" type="pres">
      <dgm:prSet presAssocID="{EED102AB-CDA5-F14E-826E-698542C9A729}" presName="vertSpace2" presStyleLbl="node1" presStyleIdx="0" presStyleCnt="3"/>
      <dgm:spPr/>
    </dgm:pt>
    <dgm:pt modelId="{09158AD4-9B48-4E4E-A060-270246DE76FA}" type="pres">
      <dgm:prSet presAssocID="{EED102AB-CDA5-F14E-826E-698542C9A729}" presName="circle2" presStyleLbl="node1" presStyleIdx="1" presStyleCnt="3"/>
      <dgm:spPr/>
    </dgm:pt>
    <dgm:pt modelId="{CBDEEC7D-CE5A-7241-91A8-D35C114EC183}" type="pres">
      <dgm:prSet presAssocID="{EED102AB-CDA5-F14E-826E-698542C9A729}" presName="rect2" presStyleLbl="alignAcc1" presStyleIdx="1" presStyleCnt="3"/>
      <dgm:spPr/>
      <dgm:t>
        <a:bodyPr/>
        <a:lstStyle/>
        <a:p>
          <a:endParaRPr lang="en-US"/>
        </a:p>
      </dgm:t>
    </dgm:pt>
    <dgm:pt modelId="{687BFB32-8B64-2B44-8DCC-357F6FE22BE4}" type="pres">
      <dgm:prSet presAssocID="{FC786A42-F9D0-594F-BF49-5F1F55F6034D}" presName="vertSpace3" presStyleLbl="node1" presStyleIdx="1" presStyleCnt="3"/>
      <dgm:spPr/>
    </dgm:pt>
    <dgm:pt modelId="{C691AA0F-88F5-8743-833C-EAB0E875B459}" type="pres">
      <dgm:prSet presAssocID="{FC786A42-F9D0-594F-BF49-5F1F55F6034D}" presName="circle3" presStyleLbl="node1" presStyleIdx="2" presStyleCnt="3"/>
      <dgm:spPr/>
    </dgm:pt>
    <dgm:pt modelId="{C737974F-FEBF-6446-9FD0-6FE770879A58}" type="pres">
      <dgm:prSet presAssocID="{FC786A42-F9D0-594F-BF49-5F1F55F6034D}" presName="rect3" presStyleLbl="alignAcc1" presStyleIdx="2" presStyleCnt="3"/>
      <dgm:spPr/>
      <dgm:t>
        <a:bodyPr/>
        <a:lstStyle/>
        <a:p>
          <a:endParaRPr lang="en-US"/>
        </a:p>
      </dgm:t>
    </dgm:pt>
    <dgm:pt modelId="{5DCA5725-9DE4-474D-8785-0E8BD43F24B7}" type="pres">
      <dgm:prSet presAssocID="{451138BB-4484-E34F-BCFB-5DE2530CB216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E6D5B1-AAAE-1E41-8413-7955D732775C}" type="pres">
      <dgm:prSet presAssocID="{451138BB-4484-E34F-BCFB-5DE2530CB216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74E80E-FF69-E54D-9959-D16AAEE09A84}" type="pres">
      <dgm:prSet presAssocID="{EED102AB-CDA5-F14E-826E-698542C9A729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2E3A79-509A-6B44-834F-034B857096A9}" type="pres">
      <dgm:prSet presAssocID="{EED102AB-CDA5-F14E-826E-698542C9A729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C130B5-DD70-4C40-8CE1-E3A04D43CA51}" type="pres">
      <dgm:prSet presAssocID="{FC786A42-F9D0-594F-BF49-5F1F55F6034D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0C5286-D20E-574C-9673-218D00178A72}" type="pres">
      <dgm:prSet presAssocID="{FC786A42-F9D0-594F-BF49-5F1F55F6034D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3232B3-4AAC-1B48-951F-BE04A26406D6}" type="presOf" srcId="{FC786A42-F9D0-594F-BF49-5F1F55F6034D}" destId="{C737974F-FEBF-6446-9FD0-6FE770879A58}" srcOrd="0" destOrd="0" presId="urn:microsoft.com/office/officeart/2005/8/layout/target3"/>
    <dgm:cxn modelId="{B91E88AB-2CBE-4F49-B10A-12CAA06E4D9D}" type="presOf" srcId="{57206EF0-9523-494E-B84F-5D4477009DEA}" destId="{13E6D5B1-AAAE-1E41-8413-7955D732775C}" srcOrd="0" destOrd="0" presId="urn:microsoft.com/office/officeart/2005/8/layout/target3"/>
    <dgm:cxn modelId="{1F66AC65-3142-BE4C-89CD-2F1AAB178A74}" type="presOf" srcId="{451138BB-4484-E34F-BCFB-5DE2530CB216}" destId="{5DC3FAA2-E410-7E45-93FC-7C649F2B66F6}" srcOrd="0" destOrd="0" presId="urn:microsoft.com/office/officeart/2005/8/layout/target3"/>
    <dgm:cxn modelId="{62917C21-86A9-3B41-BF26-191E809EE4CB}" type="presOf" srcId="{EED102AB-CDA5-F14E-826E-698542C9A729}" destId="{CBDEEC7D-CE5A-7241-91A8-D35C114EC183}" srcOrd="0" destOrd="0" presId="urn:microsoft.com/office/officeart/2005/8/layout/target3"/>
    <dgm:cxn modelId="{FE921E69-389C-6343-B80F-B86E3FB35CA1}" type="presOf" srcId="{EED102AB-CDA5-F14E-826E-698542C9A729}" destId="{B774E80E-FF69-E54D-9959-D16AAEE09A84}" srcOrd="1" destOrd="0" presId="urn:microsoft.com/office/officeart/2005/8/layout/target3"/>
    <dgm:cxn modelId="{4536C30D-8C22-2A46-8219-B01AF570F239}" srcId="{14E4982F-FF8A-4249-82BF-4508FE9822D6}" destId="{FC786A42-F9D0-594F-BF49-5F1F55F6034D}" srcOrd="2" destOrd="0" parTransId="{5ADEE894-BB42-9048-98D1-7F3990D655B5}" sibTransId="{46829E89-F453-F843-8EA7-4D30875E53F7}"/>
    <dgm:cxn modelId="{C2CB7A0E-CCD4-DA4A-9537-8F2557862624}" type="presOf" srcId="{14E4982F-FF8A-4249-82BF-4508FE9822D6}" destId="{6B6F14B2-0215-1A43-89C1-E2B952EA8DC0}" srcOrd="0" destOrd="0" presId="urn:microsoft.com/office/officeart/2005/8/layout/target3"/>
    <dgm:cxn modelId="{46942B81-D6B8-9543-A63C-3D37C55DFA85}" type="presOf" srcId="{FC786A42-F9D0-594F-BF49-5F1F55F6034D}" destId="{27C130B5-DD70-4C40-8CE1-E3A04D43CA51}" srcOrd="1" destOrd="0" presId="urn:microsoft.com/office/officeart/2005/8/layout/target3"/>
    <dgm:cxn modelId="{D17C40DC-51A4-234F-B78A-5A3A42EBA6DB}" srcId="{451138BB-4484-E34F-BCFB-5DE2530CB216}" destId="{57206EF0-9523-494E-B84F-5D4477009DEA}" srcOrd="0" destOrd="0" parTransId="{08DBC68C-FC43-534B-A29C-B1838F1AA5EA}" sibTransId="{5B57A1DB-A79B-7F40-B336-4180E7294497}"/>
    <dgm:cxn modelId="{D72E30A2-9B9D-214B-B5AF-E249815E9673}" type="presOf" srcId="{D1E24E79-43B1-BB45-81D9-9AE11E54F84D}" destId="{AF2E3A79-509A-6B44-834F-034B857096A9}" srcOrd="0" destOrd="0" presId="urn:microsoft.com/office/officeart/2005/8/layout/target3"/>
    <dgm:cxn modelId="{DB2FEE0C-7424-3541-B0B9-7A9F986E677A}" srcId="{EED102AB-CDA5-F14E-826E-698542C9A729}" destId="{D1E24E79-43B1-BB45-81D9-9AE11E54F84D}" srcOrd="0" destOrd="0" parTransId="{BEAFAE04-0917-C147-9A88-1ABF1774FA96}" sibTransId="{9746426D-61A7-0543-90DA-67E7C409B0BB}"/>
    <dgm:cxn modelId="{37A0F4EE-E2D7-004C-AF09-6BABD18DB38E}" srcId="{14E4982F-FF8A-4249-82BF-4508FE9822D6}" destId="{451138BB-4484-E34F-BCFB-5DE2530CB216}" srcOrd="0" destOrd="0" parTransId="{A799A753-133F-8242-BCFA-7A01BEA4F199}" sibTransId="{D4150ADA-F5A6-F141-8015-479BFCAE34CB}"/>
    <dgm:cxn modelId="{5EBB99B1-5EE5-9048-9658-5B0D415804EB}" type="presOf" srcId="{D3AB9423-5721-0C4F-8DAD-2FD6A94243DA}" destId="{3F0C5286-D20E-574C-9673-218D00178A72}" srcOrd="0" destOrd="0" presId="urn:microsoft.com/office/officeart/2005/8/layout/target3"/>
    <dgm:cxn modelId="{88E97BE2-27F3-C941-A439-34D7AF38C11A}" srcId="{FC786A42-F9D0-594F-BF49-5F1F55F6034D}" destId="{D3AB9423-5721-0C4F-8DAD-2FD6A94243DA}" srcOrd="0" destOrd="0" parTransId="{2ABBAF52-D058-7F47-B61E-985791281B20}" sibTransId="{F8C50488-55C8-7B4F-BED8-4AB2C57BAC8C}"/>
    <dgm:cxn modelId="{8035AC4E-7E12-4E48-9AEF-057039789DB3}" srcId="{14E4982F-FF8A-4249-82BF-4508FE9822D6}" destId="{EED102AB-CDA5-F14E-826E-698542C9A729}" srcOrd="1" destOrd="0" parTransId="{0BBFA265-7094-2B48-845C-F320EFBCD0F1}" sibTransId="{26F75FB8-7799-0D49-8801-6CD7B59E2C6F}"/>
    <dgm:cxn modelId="{B5492B4F-E12D-AA4E-AD47-04C1036F8B9B}" type="presOf" srcId="{451138BB-4484-E34F-BCFB-5DE2530CB216}" destId="{5DCA5725-9DE4-474D-8785-0E8BD43F24B7}" srcOrd="1" destOrd="0" presId="urn:microsoft.com/office/officeart/2005/8/layout/target3"/>
    <dgm:cxn modelId="{5D51175B-0ABA-474A-ABD4-AA09D66FB301}" type="presParOf" srcId="{6B6F14B2-0215-1A43-89C1-E2B952EA8DC0}" destId="{E0FE3AB1-361C-9E42-A735-9AA666796DFD}" srcOrd="0" destOrd="0" presId="urn:microsoft.com/office/officeart/2005/8/layout/target3"/>
    <dgm:cxn modelId="{A9828CBB-EFE2-8343-B214-938C18A26B54}" type="presParOf" srcId="{6B6F14B2-0215-1A43-89C1-E2B952EA8DC0}" destId="{98275414-5096-3242-B315-EE38DACFFBB1}" srcOrd="1" destOrd="0" presId="urn:microsoft.com/office/officeart/2005/8/layout/target3"/>
    <dgm:cxn modelId="{6A9AF116-3F7B-0D48-9DEB-5A7011104686}" type="presParOf" srcId="{6B6F14B2-0215-1A43-89C1-E2B952EA8DC0}" destId="{5DC3FAA2-E410-7E45-93FC-7C649F2B66F6}" srcOrd="2" destOrd="0" presId="urn:microsoft.com/office/officeart/2005/8/layout/target3"/>
    <dgm:cxn modelId="{443A0297-23AD-1A40-BB80-8E323F2E67E9}" type="presParOf" srcId="{6B6F14B2-0215-1A43-89C1-E2B952EA8DC0}" destId="{906FC72F-C205-C840-9207-0813FB0929BC}" srcOrd="3" destOrd="0" presId="urn:microsoft.com/office/officeart/2005/8/layout/target3"/>
    <dgm:cxn modelId="{569AA546-0C84-1343-B5AD-F79C25DC0941}" type="presParOf" srcId="{6B6F14B2-0215-1A43-89C1-E2B952EA8DC0}" destId="{09158AD4-9B48-4E4E-A060-270246DE76FA}" srcOrd="4" destOrd="0" presId="urn:microsoft.com/office/officeart/2005/8/layout/target3"/>
    <dgm:cxn modelId="{58F96E54-C84C-1E42-BB0B-F48A97ABBAEE}" type="presParOf" srcId="{6B6F14B2-0215-1A43-89C1-E2B952EA8DC0}" destId="{CBDEEC7D-CE5A-7241-91A8-D35C114EC183}" srcOrd="5" destOrd="0" presId="urn:microsoft.com/office/officeart/2005/8/layout/target3"/>
    <dgm:cxn modelId="{78299DF0-1C15-7A49-A27C-07F90DA0490A}" type="presParOf" srcId="{6B6F14B2-0215-1A43-89C1-E2B952EA8DC0}" destId="{687BFB32-8B64-2B44-8DCC-357F6FE22BE4}" srcOrd="6" destOrd="0" presId="urn:microsoft.com/office/officeart/2005/8/layout/target3"/>
    <dgm:cxn modelId="{95533500-B345-C245-BAB5-B31FE59B081B}" type="presParOf" srcId="{6B6F14B2-0215-1A43-89C1-E2B952EA8DC0}" destId="{C691AA0F-88F5-8743-833C-EAB0E875B459}" srcOrd="7" destOrd="0" presId="urn:microsoft.com/office/officeart/2005/8/layout/target3"/>
    <dgm:cxn modelId="{69A1B9D9-56B7-DB46-9217-D3C3AB126402}" type="presParOf" srcId="{6B6F14B2-0215-1A43-89C1-E2B952EA8DC0}" destId="{C737974F-FEBF-6446-9FD0-6FE770879A58}" srcOrd="8" destOrd="0" presId="urn:microsoft.com/office/officeart/2005/8/layout/target3"/>
    <dgm:cxn modelId="{18A90B00-99ED-7141-9B55-4EEA8EA67954}" type="presParOf" srcId="{6B6F14B2-0215-1A43-89C1-E2B952EA8DC0}" destId="{5DCA5725-9DE4-474D-8785-0E8BD43F24B7}" srcOrd="9" destOrd="0" presId="urn:microsoft.com/office/officeart/2005/8/layout/target3"/>
    <dgm:cxn modelId="{E24350E8-1DD4-8B44-A1F8-CB338CB67C03}" type="presParOf" srcId="{6B6F14B2-0215-1A43-89C1-E2B952EA8DC0}" destId="{13E6D5B1-AAAE-1E41-8413-7955D732775C}" srcOrd="10" destOrd="0" presId="urn:microsoft.com/office/officeart/2005/8/layout/target3"/>
    <dgm:cxn modelId="{D3B9D431-88CE-D54A-A82C-E3906A70F9D4}" type="presParOf" srcId="{6B6F14B2-0215-1A43-89C1-E2B952EA8DC0}" destId="{B774E80E-FF69-E54D-9959-D16AAEE09A84}" srcOrd="11" destOrd="0" presId="urn:microsoft.com/office/officeart/2005/8/layout/target3"/>
    <dgm:cxn modelId="{D22F6965-4136-FD4C-97E2-D3630B8BDE86}" type="presParOf" srcId="{6B6F14B2-0215-1A43-89C1-E2B952EA8DC0}" destId="{AF2E3A79-509A-6B44-834F-034B857096A9}" srcOrd="12" destOrd="0" presId="urn:microsoft.com/office/officeart/2005/8/layout/target3"/>
    <dgm:cxn modelId="{9ECB40D6-35B3-7E4B-AF4C-F44C87557636}" type="presParOf" srcId="{6B6F14B2-0215-1A43-89C1-E2B952EA8DC0}" destId="{27C130B5-DD70-4C40-8CE1-E3A04D43CA51}" srcOrd="13" destOrd="0" presId="urn:microsoft.com/office/officeart/2005/8/layout/target3"/>
    <dgm:cxn modelId="{B9C54E4C-4CD0-4446-831D-1B0F8D53EA5A}" type="presParOf" srcId="{6B6F14B2-0215-1A43-89C1-E2B952EA8DC0}" destId="{3F0C5286-D20E-574C-9673-218D00178A72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3D077FC-ACD5-2349-A8EC-A3BDEF43B8FE}" type="doc">
      <dgm:prSet loTypeId="urn:microsoft.com/office/officeart/2009/3/layout/IncreasingArrows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C41DDB-54F7-2548-A8AC-3348FB58A38B}">
      <dgm:prSet phldrT="[Text]" custT="1"/>
      <dgm:spPr/>
      <dgm:t>
        <a:bodyPr/>
        <a:lstStyle/>
        <a:p>
          <a:r>
            <a:rPr lang="en-US" sz="2400" b="1" dirty="0"/>
            <a:t>Research Purpose</a:t>
          </a:r>
        </a:p>
      </dgm:t>
    </dgm:pt>
    <dgm:pt modelId="{D78DB4A9-7E69-D74A-9B18-011F2EC61372}" type="parTrans" cxnId="{38AE2E2C-1DF6-2E41-8D47-9C4D08DFC2BE}">
      <dgm:prSet/>
      <dgm:spPr/>
      <dgm:t>
        <a:bodyPr/>
        <a:lstStyle/>
        <a:p>
          <a:endParaRPr lang="en-US"/>
        </a:p>
      </dgm:t>
    </dgm:pt>
    <dgm:pt modelId="{21311E0D-C054-F241-AE63-53C17B339AD4}" type="sibTrans" cxnId="{38AE2E2C-1DF6-2E41-8D47-9C4D08DFC2BE}">
      <dgm:prSet/>
      <dgm:spPr/>
      <dgm:t>
        <a:bodyPr/>
        <a:lstStyle/>
        <a:p>
          <a:endParaRPr lang="en-US"/>
        </a:p>
      </dgm:t>
    </dgm:pt>
    <dgm:pt modelId="{07A78F48-70B3-FD43-9CAB-E791AADC49C6}">
      <dgm:prSet phldrT="[Text]"/>
      <dgm:spPr/>
      <dgm:t>
        <a:bodyPr/>
        <a:lstStyle/>
        <a:p>
          <a:r>
            <a:rPr lang="en-US" dirty="0"/>
            <a:t>Exploration</a:t>
          </a:r>
        </a:p>
      </dgm:t>
    </dgm:pt>
    <dgm:pt modelId="{E715EFC4-4A56-244C-9499-422DE04421E9}" type="parTrans" cxnId="{3CFC955F-BA86-BD45-A3BF-8B33F6A38076}">
      <dgm:prSet/>
      <dgm:spPr/>
      <dgm:t>
        <a:bodyPr/>
        <a:lstStyle/>
        <a:p>
          <a:endParaRPr lang="en-US"/>
        </a:p>
      </dgm:t>
    </dgm:pt>
    <dgm:pt modelId="{EB6DE0D6-F13F-BE44-8092-81D1B58C172E}" type="sibTrans" cxnId="{3CFC955F-BA86-BD45-A3BF-8B33F6A38076}">
      <dgm:prSet/>
      <dgm:spPr/>
      <dgm:t>
        <a:bodyPr/>
        <a:lstStyle/>
        <a:p>
          <a:endParaRPr lang="en-US"/>
        </a:p>
      </dgm:t>
    </dgm:pt>
    <dgm:pt modelId="{0820C448-1F1E-2149-ABBC-A2155CD7BB7C}">
      <dgm:prSet phldrT="[Text]" custT="1"/>
      <dgm:spPr/>
      <dgm:t>
        <a:bodyPr/>
        <a:lstStyle/>
        <a:p>
          <a:r>
            <a:rPr lang="en-US" sz="2400" b="1" dirty="0">
              <a:solidFill>
                <a:srgbClr val="FF0000"/>
              </a:solidFill>
            </a:rPr>
            <a:t>Theory  -- Conceptual Framework</a:t>
          </a:r>
        </a:p>
      </dgm:t>
    </dgm:pt>
    <dgm:pt modelId="{EB8A9BFF-F21C-B348-B27C-21F6F1C29B78}" type="parTrans" cxnId="{2DD6BCC7-5EC2-934A-903C-9A1C0ECCCB65}">
      <dgm:prSet/>
      <dgm:spPr/>
      <dgm:t>
        <a:bodyPr/>
        <a:lstStyle/>
        <a:p>
          <a:endParaRPr lang="en-US"/>
        </a:p>
      </dgm:t>
    </dgm:pt>
    <dgm:pt modelId="{71C3680F-5A6F-A643-B186-A271E0B45DC1}" type="sibTrans" cxnId="{2DD6BCC7-5EC2-934A-903C-9A1C0ECCCB65}">
      <dgm:prSet/>
      <dgm:spPr/>
      <dgm:t>
        <a:bodyPr/>
        <a:lstStyle/>
        <a:p>
          <a:endParaRPr lang="en-US"/>
        </a:p>
      </dgm:t>
    </dgm:pt>
    <dgm:pt modelId="{E804EF24-6B26-E54F-A4DE-76037F8589E3}">
      <dgm:prSet phldrT="[Text]"/>
      <dgm:spPr>
        <a:noFill/>
        <a:ln w="9525" cmpd="sng">
          <a:solidFill>
            <a:schemeClr val="accent2"/>
          </a:solidFill>
        </a:ln>
      </dgm:spPr>
      <dgm:t>
        <a:bodyPr/>
        <a:lstStyle/>
        <a:p>
          <a:r>
            <a:rPr lang="en-US" dirty="0">
              <a:solidFill>
                <a:srgbClr val="FF0000"/>
              </a:solidFill>
            </a:rPr>
            <a:t>Working Hypotheses</a:t>
          </a:r>
        </a:p>
      </dgm:t>
    </dgm:pt>
    <dgm:pt modelId="{A959E2E0-B153-D741-AA1B-9E8510846FE5}" type="parTrans" cxnId="{E9B3D3DD-FFE0-DB49-8EBD-4950CABF96A8}">
      <dgm:prSet/>
      <dgm:spPr/>
      <dgm:t>
        <a:bodyPr/>
        <a:lstStyle/>
        <a:p>
          <a:endParaRPr lang="en-US"/>
        </a:p>
      </dgm:t>
    </dgm:pt>
    <dgm:pt modelId="{04F71CD7-A386-F94A-AD3C-3BAD0FA9F3D1}" type="sibTrans" cxnId="{E9B3D3DD-FFE0-DB49-8EBD-4950CABF96A8}">
      <dgm:prSet/>
      <dgm:spPr/>
      <dgm:t>
        <a:bodyPr/>
        <a:lstStyle/>
        <a:p>
          <a:endParaRPr lang="en-US"/>
        </a:p>
      </dgm:t>
    </dgm:pt>
    <dgm:pt modelId="{C70228C3-6A9B-9E4A-AC68-87BB1C149EEC}">
      <dgm:prSet phldrT="[Text]" custT="1"/>
      <dgm:spPr/>
      <dgm:t>
        <a:bodyPr/>
        <a:lstStyle/>
        <a:p>
          <a:r>
            <a:rPr lang="en-US" sz="2400" b="1" dirty="0"/>
            <a:t>Methodology</a:t>
          </a:r>
        </a:p>
      </dgm:t>
    </dgm:pt>
    <dgm:pt modelId="{990BC7E5-554C-864E-BF9C-68D44A8103A4}" type="parTrans" cxnId="{98C0E8F9-996F-7F44-9189-190B7CFAAB9A}">
      <dgm:prSet/>
      <dgm:spPr/>
      <dgm:t>
        <a:bodyPr/>
        <a:lstStyle/>
        <a:p>
          <a:endParaRPr lang="en-US"/>
        </a:p>
      </dgm:t>
    </dgm:pt>
    <dgm:pt modelId="{6FF94187-4D6C-C64A-9F20-C2E2BBFE444C}" type="sibTrans" cxnId="{98C0E8F9-996F-7F44-9189-190B7CFAAB9A}">
      <dgm:prSet custT="1"/>
      <dgm:spPr/>
      <dgm:t>
        <a:bodyPr/>
        <a:lstStyle/>
        <a:p>
          <a:endParaRPr lang="en-US" sz="900"/>
        </a:p>
      </dgm:t>
    </dgm:pt>
    <dgm:pt modelId="{521E7DE9-B046-7E42-B67A-E0BE5503C7C7}">
      <dgm:prSet phldrT="[Text]"/>
      <dgm:spPr/>
      <dgm:t>
        <a:bodyPr/>
        <a:lstStyle/>
        <a:p>
          <a:r>
            <a:rPr lang="en-US" dirty="0"/>
            <a:t>Qualitative evidence</a:t>
          </a:r>
        </a:p>
      </dgm:t>
    </dgm:pt>
    <dgm:pt modelId="{2C570107-75A3-D140-8519-AE61813A1CDC}" type="parTrans" cxnId="{3D830231-A091-634E-95DF-E0A4E98A9980}">
      <dgm:prSet/>
      <dgm:spPr/>
      <dgm:t>
        <a:bodyPr/>
        <a:lstStyle/>
        <a:p>
          <a:endParaRPr lang="en-US"/>
        </a:p>
      </dgm:t>
    </dgm:pt>
    <dgm:pt modelId="{FD9E9296-3633-3F42-BB2C-1654F8761078}" type="sibTrans" cxnId="{3D830231-A091-634E-95DF-E0A4E98A9980}">
      <dgm:prSet/>
      <dgm:spPr/>
      <dgm:t>
        <a:bodyPr/>
        <a:lstStyle/>
        <a:p>
          <a:endParaRPr lang="en-US"/>
        </a:p>
      </dgm:t>
    </dgm:pt>
    <dgm:pt modelId="{EA8D7BF6-FB8F-CA45-AF73-D94CEFAE9866}">
      <dgm:prSet phldrT="[Text]" custT="1"/>
      <dgm:spPr/>
      <dgm:t>
        <a:bodyPr/>
        <a:lstStyle/>
        <a:p>
          <a:r>
            <a:rPr lang="en-US" sz="2400" b="1" dirty="0"/>
            <a:t>Statistics</a:t>
          </a:r>
        </a:p>
      </dgm:t>
    </dgm:pt>
    <dgm:pt modelId="{7C6CAED1-EC6E-A54F-860D-45321321CD98}" type="parTrans" cxnId="{6C21C03D-C819-0941-9DFE-196F72B94BBE}">
      <dgm:prSet/>
      <dgm:spPr/>
      <dgm:t>
        <a:bodyPr/>
        <a:lstStyle/>
        <a:p>
          <a:endParaRPr lang="en-US"/>
        </a:p>
      </dgm:t>
    </dgm:pt>
    <dgm:pt modelId="{1469F213-C32E-2A48-833B-141DD1B8B58B}" type="sibTrans" cxnId="{6C21C03D-C819-0941-9DFE-196F72B94BBE}">
      <dgm:prSet/>
      <dgm:spPr/>
      <dgm:t>
        <a:bodyPr/>
        <a:lstStyle/>
        <a:p>
          <a:endParaRPr lang="en-US"/>
        </a:p>
      </dgm:t>
    </dgm:pt>
    <dgm:pt modelId="{3A396CFE-F97E-0546-875C-01585FF11C15}">
      <dgm:prSet/>
      <dgm:spPr/>
      <dgm:t>
        <a:bodyPr/>
        <a:lstStyle/>
        <a:p>
          <a:r>
            <a:rPr lang="en-US" dirty="0"/>
            <a:t>Analyzing/ organizing data (qualitative evidence)</a:t>
          </a:r>
        </a:p>
      </dgm:t>
    </dgm:pt>
    <dgm:pt modelId="{24DD91B1-7C02-C647-B407-3F10A93F0631}" type="parTrans" cxnId="{1D7694BF-66F3-6A4C-B618-5029CAEB5B76}">
      <dgm:prSet/>
      <dgm:spPr/>
      <dgm:t>
        <a:bodyPr/>
        <a:lstStyle/>
        <a:p>
          <a:endParaRPr lang="en-US"/>
        </a:p>
      </dgm:t>
    </dgm:pt>
    <dgm:pt modelId="{8A540BEE-F5EA-6E4C-A437-44891FD9A724}" type="sibTrans" cxnId="{1D7694BF-66F3-6A4C-B618-5029CAEB5B76}">
      <dgm:prSet/>
      <dgm:spPr/>
      <dgm:t>
        <a:bodyPr/>
        <a:lstStyle/>
        <a:p>
          <a:endParaRPr lang="en-US"/>
        </a:p>
      </dgm:t>
    </dgm:pt>
    <dgm:pt modelId="{31BC7EFF-3521-0542-A40C-7594324C7344}" type="pres">
      <dgm:prSet presAssocID="{43D077FC-ACD5-2349-A8EC-A3BDEF43B8F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8B2A5DF-80C5-994D-B781-512A0E1D0BDF}" type="pres">
      <dgm:prSet presAssocID="{CBC41DDB-54F7-2548-A8AC-3348FB58A38B}" presName="parentText1" presStyleLbl="node1" presStyleIdx="0" presStyleCnt="4" custLinFactNeighborX="135" custLinFactNeighborY="-185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9DBE7B-D53C-B244-AEE7-5F956ABF7B32}" type="pres">
      <dgm:prSet presAssocID="{CBC41DDB-54F7-2548-A8AC-3348FB58A38B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2E2533-4EBC-5742-BAB7-12D0FF56C941}" type="pres">
      <dgm:prSet presAssocID="{0820C448-1F1E-2149-ABBC-A2155CD7BB7C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39B4C-1DAA-6549-BEBE-08FB5FE8A426}" type="pres">
      <dgm:prSet presAssocID="{0820C448-1F1E-2149-ABBC-A2155CD7BB7C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06805-B119-3943-BE29-0D78CC89373C}" type="pres">
      <dgm:prSet presAssocID="{C70228C3-6A9B-9E4A-AC68-87BB1C149EEC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38C82-8C4F-1E41-B6D6-B72661545916}" type="pres">
      <dgm:prSet presAssocID="{C70228C3-6A9B-9E4A-AC68-87BB1C149EEC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29F377-74BA-8442-9839-829CAAD01D91}" type="pres">
      <dgm:prSet presAssocID="{EA8D7BF6-FB8F-CA45-AF73-D94CEFAE9866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E5DD68-92F7-4B41-945A-0A864B3AA399}" type="pres">
      <dgm:prSet presAssocID="{EA8D7BF6-FB8F-CA45-AF73-D94CEFAE9866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03D038-B547-0E42-A93B-DF75CD21BC04}" type="presOf" srcId="{521E7DE9-B046-7E42-B67A-E0BE5503C7C7}" destId="{D9238C82-8C4F-1E41-B6D6-B72661545916}" srcOrd="0" destOrd="0" presId="urn:microsoft.com/office/officeart/2009/3/layout/IncreasingArrowsProcess"/>
    <dgm:cxn modelId="{1D7694BF-66F3-6A4C-B618-5029CAEB5B76}" srcId="{EA8D7BF6-FB8F-CA45-AF73-D94CEFAE9866}" destId="{3A396CFE-F97E-0546-875C-01585FF11C15}" srcOrd="0" destOrd="0" parTransId="{24DD91B1-7C02-C647-B407-3F10A93F0631}" sibTransId="{8A540BEE-F5EA-6E4C-A437-44891FD9A724}"/>
    <dgm:cxn modelId="{6618F4E1-F17C-0349-A1B2-E494A14AD16F}" type="presOf" srcId="{43D077FC-ACD5-2349-A8EC-A3BDEF43B8FE}" destId="{31BC7EFF-3521-0542-A40C-7594324C7344}" srcOrd="0" destOrd="0" presId="urn:microsoft.com/office/officeart/2009/3/layout/IncreasingArrowsProcess"/>
    <dgm:cxn modelId="{04E378C2-7139-6A49-BBBF-5ADE492470FB}" type="presOf" srcId="{E804EF24-6B26-E54F-A4DE-76037F8589E3}" destId="{FFF39B4C-1DAA-6549-BEBE-08FB5FE8A426}" srcOrd="0" destOrd="0" presId="urn:microsoft.com/office/officeart/2009/3/layout/IncreasingArrowsProcess"/>
    <dgm:cxn modelId="{D402327E-6A66-1243-961C-63948A46E453}" type="presOf" srcId="{0820C448-1F1E-2149-ABBC-A2155CD7BB7C}" destId="{F82E2533-4EBC-5742-BAB7-12D0FF56C941}" srcOrd="0" destOrd="0" presId="urn:microsoft.com/office/officeart/2009/3/layout/IncreasingArrowsProcess"/>
    <dgm:cxn modelId="{2DD6BCC7-5EC2-934A-903C-9A1C0ECCCB65}" srcId="{43D077FC-ACD5-2349-A8EC-A3BDEF43B8FE}" destId="{0820C448-1F1E-2149-ABBC-A2155CD7BB7C}" srcOrd="1" destOrd="0" parTransId="{EB8A9BFF-F21C-B348-B27C-21F6F1C29B78}" sibTransId="{71C3680F-5A6F-A643-B186-A271E0B45DC1}"/>
    <dgm:cxn modelId="{6C21C03D-C819-0941-9DFE-196F72B94BBE}" srcId="{43D077FC-ACD5-2349-A8EC-A3BDEF43B8FE}" destId="{EA8D7BF6-FB8F-CA45-AF73-D94CEFAE9866}" srcOrd="3" destOrd="0" parTransId="{7C6CAED1-EC6E-A54F-860D-45321321CD98}" sibTransId="{1469F213-C32E-2A48-833B-141DD1B8B58B}"/>
    <dgm:cxn modelId="{3CFC955F-BA86-BD45-A3BF-8B33F6A38076}" srcId="{CBC41DDB-54F7-2548-A8AC-3348FB58A38B}" destId="{07A78F48-70B3-FD43-9CAB-E791AADC49C6}" srcOrd="0" destOrd="0" parTransId="{E715EFC4-4A56-244C-9499-422DE04421E9}" sibTransId="{EB6DE0D6-F13F-BE44-8092-81D1B58C172E}"/>
    <dgm:cxn modelId="{EA2A3BD4-CC6C-DC48-B9E9-B07FEE647A76}" type="presOf" srcId="{CBC41DDB-54F7-2548-A8AC-3348FB58A38B}" destId="{98B2A5DF-80C5-994D-B781-512A0E1D0BDF}" srcOrd="0" destOrd="0" presId="urn:microsoft.com/office/officeart/2009/3/layout/IncreasingArrowsProcess"/>
    <dgm:cxn modelId="{98C0E8F9-996F-7F44-9189-190B7CFAAB9A}" srcId="{43D077FC-ACD5-2349-A8EC-A3BDEF43B8FE}" destId="{C70228C3-6A9B-9E4A-AC68-87BB1C149EEC}" srcOrd="2" destOrd="0" parTransId="{990BC7E5-554C-864E-BF9C-68D44A8103A4}" sibTransId="{6FF94187-4D6C-C64A-9F20-C2E2BBFE444C}"/>
    <dgm:cxn modelId="{E9B3D3DD-FFE0-DB49-8EBD-4950CABF96A8}" srcId="{0820C448-1F1E-2149-ABBC-A2155CD7BB7C}" destId="{E804EF24-6B26-E54F-A4DE-76037F8589E3}" srcOrd="0" destOrd="0" parTransId="{A959E2E0-B153-D741-AA1B-9E8510846FE5}" sibTransId="{04F71CD7-A386-F94A-AD3C-3BAD0FA9F3D1}"/>
    <dgm:cxn modelId="{A5C03121-27DD-BF44-BCAD-38EE20632263}" type="presOf" srcId="{C70228C3-6A9B-9E4A-AC68-87BB1C149EEC}" destId="{CE906805-B119-3943-BE29-0D78CC89373C}" srcOrd="0" destOrd="0" presId="urn:microsoft.com/office/officeart/2009/3/layout/IncreasingArrowsProcess"/>
    <dgm:cxn modelId="{AAE62E01-4DEB-254E-8F95-57865D27A415}" type="presOf" srcId="{EA8D7BF6-FB8F-CA45-AF73-D94CEFAE9866}" destId="{BB29F377-74BA-8442-9839-829CAAD01D91}" srcOrd="0" destOrd="0" presId="urn:microsoft.com/office/officeart/2009/3/layout/IncreasingArrowsProcess"/>
    <dgm:cxn modelId="{38AE2E2C-1DF6-2E41-8D47-9C4D08DFC2BE}" srcId="{43D077FC-ACD5-2349-A8EC-A3BDEF43B8FE}" destId="{CBC41DDB-54F7-2548-A8AC-3348FB58A38B}" srcOrd="0" destOrd="0" parTransId="{D78DB4A9-7E69-D74A-9B18-011F2EC61372}" sibTransId="{21311E0D-C054-F241-AE63-53C17B339AD4}"/>
    <dgm:cxn modelId="{A1FC6451-3C8E-E948-A3E1-9031DEA0AD69}" type="presOf" srcId="{3A396CFE-F97E-0546-875C-01585FF11C15}" destId="{28E5DD68-92F7-4B41-945A-0A864B3AA399}" srcOrd="0" destOrd="0" presId="urn:microsoft.com/office/officeart/2009/3/layout/IncreasingArrowsProcess"/>
    <dgm:cxn modelId="{491D0C0A-C062-0044-A25E-FFC88306039A}" type="presOf" srcId="{07A78F48-70B3-FD43-9CAB-E791AADC49C6}" destId="{919DBE7B-D53C-B244-AEE7-5F956ABF7B32}" srcOrd="0" destOrd="0" presId="urn:microsoft.com/office/officeart/2009/3/layout/IncreasingArrowsProcess"/>
    <dgm:cxn modelId="{3D830231-A091-634E-95DF-E0A4E98A9980}" srcId="{C70228C3-6A9B-9E4A-AC68-87BB1C149EEC}" destId="{521E7DE9-B046-7E42-B67A-E0BE5503C7C7}" srcOrd="0" destOrd="0" parTransId="{2C570107-75A3-D140-8519-AE61813A1CDC}" sibTransId="{FD9E9296-3633-3F42-BB2C-1654F8761078}"/>
    <dgm:cxn modelId="{5A3C8EC7-13BB-4D4C-90A7-BACB8C857499}" type="presParOf" srcId="{31BC7EFF-3521-0542-A40C-7594324C7344}" destId="{98B2A5DF-80C5-994D-B781-512A0E1D0BDF}" srcOrd="0" destOrd="0" presId="urn:microsoft.com/office/officeart/2009/3/layout/IncreasingArrowsProcess"/>
    <dgm:cxn modelId="{C5345B4B-42A1-A14E-A998-0CB45A775B43}" type="presParOf" srcId="{31BC7EFF-3521-0542-A40C-7594324C7344}" destId="{919DBE7B-D53C-B244-AEE7-5F956ABF7B32}" srcOrd="1" destOrd="0" presId="urn:microsoft.com/office/officeart/2009/3/layout/IncreasingArrowsProcess"/>
    <dgm:cxn modelId="{AB21F9A5-CCD9-844A-8E91-2A13B5481A29}" type="presParOf" srcId="{31BC7EFF-3521-0542-A40C-7594324C7344}" destId="{F82E2533-4EBC-5742-BAB7-12D0FF56C941}" srcOrd="2" destOrd="0" presId="urn:microsoft.com/office/officeart/2009/3/layout/IncreasingArrowsProcess"/>
    <dgm:cxn modelId="{B5F84FDC-3C25-784F-8C33-8A0A2365158A}" type="presParOf" srcId="{31BC7EFF-3521-0542-A40C-7594324C7344}" destId="{FFF39B4C-1DAA-6549-BEBE-08FB5FE8A426}" srcOrd="3" destOrd="0" presId="urn:microsoft.com/office/officeart/2009/3/layout/IncreasingArrowsProcess"/>
    <dgm:cxn modelId="{D22A056E-6CA1-A44C-A42E-5756CBCEC4F0}" type="presParOf" srcId="{31BC7EFF-3521-0542-A40C-7594324C7344}" destId="{CE906805-B119-3943-BE29-0D78CC89373C}" srcOrd="4" destOrd="0" presId="urn:microsoft.com/office/officeart/2009/3/layout/IncreasingArrowsProcess"/>
    <dgm:cxn modelId="{6CD96D5B-58EE-4549-B0DD-2A63CB882E2C}" type="presParOf" srcId="{31BC7EFF-3521-0542-A40C-7594324C7344}" destId="{D9238C82-8C4F-1E41-B6D6-B72661545916}" srcOrd="5" destOrd="0" presId="urn:microsoft.com/office/officeart/2009/3/layout/IncreasingArrowsProcess"/>
    <dgm:cxn modelId="{5B92FE2E-ABBC-AD4D-AAFC-CD116B9F70F0}" type="presParOf" srcId="{31BC7EFF-3521-0542-A40C-7594324C7344}" destId="{BB29F377-74BA-8442-9839-829CAAD01D91}" srcOrd="6" destOrd="0" presId="urn:microsoft.com/office/officeart/2009/3/layout/IncreasingArrowsProcess"/>
    <dgm:cxn modelId="{336627EC-A3E6-BC48-8FFD-C468BB9A01A3}" type="presParOf" srcId="{31BC7EFF-3521-0542-A40C-7594324C7344}" destId="{28E5DD68-92F7-4B41-945A-0A864B3AA399}" srcOrd="7" destOrd="0" presId="urn:microsoft.com/office/officeart/2009/3/layout/IncreasingArrows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50317A3-0C4D-6344-B326-74EB587579FC}" type="doc">
      <dgm:prSet loTypeId="urn:microsoft.com/office/officeart/2005/8/layout/hierarchy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2187EB-9029-1141-97D6-68D66F2097F9}">
      <dgm:prSet phldrT="[Text]" custT="1"/>
      <dgm:spPr/>
      <dgm:t>
        <a:bodyPr/>
        <a:lstStyle/>
        <a:p>
          <a:r>
            <a:rPr lang="en-US" sz="3600" dirty="0" smtClean="0"/>
            <a:t>WH1</a:t>
          </a:r>
          <a:endParaRPr lang="en-US" sz="3600" dirty="0"/>
        </a:p>
      </dgm:t>
    </dgm:pt>
    <dgm:pt modelId="{A1D04526-C69E-5C4F-9BA5-A785836047FE}" type="parTrans" cxnId="{127F2576-4B02-224A-B8B2-885E85C86BBC}">
      <dgm:prSet/>
      <dgm:spPr/>
      <dgm:t>
        <a:bodyPr/>
        <a:lstStyle/>
        <a:p>
          <a:endParaRPr lang="en-US"/>
        </a:p>
      </dgm:t>
    </dgm:pt>
    <dgm:pt modelId="{791BC96F-C6A3-B540-8993-DED5141CFE6A}" type="sibTrans" cxnId="{127F2576-4B02-224A-B8B2-885E85C86BBC}">
      <dgm:prSet/>
      <dgm:spPr/>
      <dgm:t>
        <a:bodyPr/>
        <a:lstStyle/>
        <a:p>
          <a:endParaRPr lang="en-US"/>
        </a:p>
      </dgm:t>
    </dgm:pt>
    <dgm:pt modelId="{59CF2638-559A-CB46-878C-B45B6C529C05}">
      <dgm:prSet phldrT="[Text]" custT="1"/>
      <dgm:spPr/>
      <dgm:t>
        <a:bodyPr/>
        <a:lstStyle/>
        <a:p>
          <a:r>
            <a:rPr lang="en-US" sz="3600" dirty="0" smtClean="0"/>
            <a:t>WH1a</a:t>
          </a:r>
          <a:endParaRPr lang="en-US" sz="3600" dirty="0"/>
        </a:p>
      </dgm:t>
    </dgm:pt>
    <dgm:pt modelId="{FD3F9BD4-9777-2E4F-98EB-53A38E8DF009}" type="parTrans" cxnId="{E762B79F-25F7-F44D-A0CE-C55F372D32E6}">
      <dgm:prSet/>
      <dgm:spPr/>
      <dgm:t>
        <a:bodyPr/>
        <a:lstStyle/>
        <a:p>
          <a:endParaRPr lang="en-US"/>
        </a:p>
      </dgm:t>
    </dgm:pt>
    <dgm:pt modelId="{AF3ECBE1-6F5D-3543-8D74-6F8CA7D51DA0}" type="sibTrans" cxnId="{E762B79F-25F7-F44D-A0CE-C55F372D32E6}">
      <dgm:prSet/>
      <dgm:spPr/>
      <dgm:t>
        <a:bodyPr/>
        <a:lstStyle/>
        <a:p>
          <a:endParaRPr lang="en-US"/>
        </a:p>
      </dgm:t>
    </dgm:pt>
    <dgm:pt modelId="{F01F030E-294D-FC4B-8544-DDB1F2CD3753}">
      <dgm:prSet phldrT="[Text]" custT="1"/>
      <dgm:spPr/>
      <dgm:t>
        <a:bodyPr/>
        <a:lstStyle/>
        <a:p>
          <a:r>
            <a:rPr lang="en-US" sz="3600" dirty="0" smtClean="0"/>
            <a:t>WH1b</a:t>
          </a:r>
          <a:endParaRPr lang="en-US" sz="3600" dirty="0"/>
        </a:p>
      </dgm:t>
    </dgm:pt>
    <dgm:pt modelId="{83E2314E-7CF6-FE4B-8935-F23DB023D6F1}" type="parTrans" cxnId="{DC209541-973C-0449-9824-A64C46E0A1A6}">
      <dgm:prSet/>
      <dgm:spPr/>
      <dgm:t>
        <a:bodyPr/>
        <a:lstStyle/>
        <a:p>
          <a:endParaRPr lang="en-US"/>
        </a:p>
      </dgm:t>
    </dgm:pt>
    <dgm:pt modelId="{67DC2EE5-50F5-5D47-A149-5DE07820D490}" type="sibTrans" cxnId="{DC209541-973C-0449-9824-A64C46E0A1A6}">
      <dgm:prSet/>
      <dgm:spPr/>
      <dgm:t>
        <a:bodyPr/>
        <a:lstStyle/>
        <a:p>
          <a:endParaRPr lang="en-US"/>
        </a:p>
      </dgm:t>
    </dgm:pt>
    <dgm:pt modelId="{E8011978-1315-FA45-B4DC-D37200DBE22E}">
      <dgm:prSet phldrT="[Text]" custT="1"/>
      <dgm:spPr/>
      <dgm:t>
        <a:bodyPr/>
        <a:lstStyle/>
        <a:p>
          <a:r>
            <a:rPr lang="en-US" sz="3600" dirty="0" smtClean="0"/>
            <a:t>WH2</a:t>
          </a:r>
          <a:endParaRPr lang="en-US" sz="3600" dirty="0"/>
        </a:p>
      </dgm:t>
    </dgm:pt>
    <dgm:pt modelId="{3A7478F8-73C7-F647-AEC7-234CB5259662}" type="parTrans" cxnId="{46E3F81E-B495-414F-BD3B-05AFB69F9198}">
      <dgm:prSet/>
      <dgm:spPr/>
      <dgm:t>
        <a:bodyPr/>
        <a:lstStyle/>
        <a:p>
          <a:endParaRPr lang="en-US"/>
        </a:p>
      </dgm:t>
    </dgm:pt>
    <dgm:pt modelId="{B7B9EADE-6C4C-CE46-BAFA-19236A3C1B4D}" type="sibTrans" cxnId="{46E3F81E-B495-414F-BD3B-05AFB69F9198}">
      <dgm:prSet/>
      <dgm:spPr/>
      <dgm:t>
        <a:bodyPr/>
        <a:lstStyle/>
        <a:p>
          <a:endParaRPr lang="en-US"/>
        </a:p>
      </dgm:t>
    </dgm:pt>
    <dgm:pt modelId="{B7CB4764-0F28-2846-8809-F8AA65567C47}">
      <dgm:prSet phldrT="[Text]" custT="1"/>
      <dgm:spPr/>
      <dgm:t>
        <a:bodyPr/>
        <a:lstStyle/>
        <a:p>
          <a:r>
            <a:rPr lang="en-US" sz="3600" dirty="0" smtClean="0"/>
            <a:t>WH2a</a:t>
          </a:r>
          <a:endParaRPr lang="en-US" sz="3600" dirty="0"/>
        </a:p>
      </dgm:t>
    </dgm:pt>
    <dgm:pt modelId="{A7358A8F-BD6C-FA49-8F19-9DC350BF091C}" type="parTrans" cxnId="{713605BB-EA56-1A46-813E-9994D673CAFF}">
      <dgm:prSet/>
      <dgm:spPr/>
      <dgm:t>
        <a:bodyPr/>
        <a:lstStyle/>
        <a:p>
          <a:endParaRPr lang="en-US"/>
        </a:p>
      </dgm:t>
    </dgm:pt>
    <dgm:pt modelId="{31937E1E-41A9-A64E-8843-474809F1B0A5}" type="sibTrans" cxnId="{713605BB-EA56-1A46-813E-9994D673CAFF}">
      <dgm:prSet/>
      <dgm:spPr/>
      <dgm:t>
        <a:bodyPr/>
        <a:lstStyle/>
        <a:p>
          <a:endParaRPr lang="en-US"/>
        </a:p>
      </dgm:t>
    </dgm:pt>
    <dgm:pt modelId="{3D9A30B1-F452-BC41-A7F2-FB97DC251616}">
      <dgm:prSet phldrT="[Text]" custT="1"/>
      <dgm:spPr/>
      <dgm:t>
        <a:bodyPr/>
        <a:lstStyle/>
        <a:p>
          <a:r>
            <a:rPr lang="en-US" sz="3600" dirty="0" smtClean="0"/>
            <a:t>WH2b</a:t>
          </a:r>
          <a:endParaRPr lang="en-US" sz="3600" dirty="0"/>
        </a:p>
      </dgm:t>
    </dgm:pt>
    <dgm:pt modelId="{D38EE53E-C2FF-CD42-98CE-4AA7C8AC6961}" type="parTrans" cxnId="{37CBC573-3A03-BA44-961C-31EA3A582EDA}">
      <dgm:prSet/>
      <dgm:spPr/>
      <dgm:t>
        <a:bodyPr/>
        <a:lstStyle/>
        <a:p>
          <a:endParaRPr lang="en-US"/>
        </a:p>
      </dgm:t>
    </dgm:pt>
    <dgm:pt modelId="{B90A4638-E667-454C-9195-A48F485AD3A5}" type="sibTrans" cxnId="{37CBC573-3A03-BA44-961C-31EA3A582EDA}">
      <dgm:prSet/>
      <dgm:spPr/>
      <dgm:t>
        <a:bodyPr/>
        <a:lstStyle/>
        <a:p>
          <a:endParaRPr lang="en-US"/>
        </a:p>
      </dgm:t>
    </dgm:pt>
    <dgm:pt modelId="{25ECC43B-8827-6241-9664-F9DFEBE25F62}">
      <dgm:prSet phldrT="[Text]" custT="1"/>
      <dgm:spPr/>
      <dgm:t>
        <a:bodyPr/>
        <a:lstStyle/>
        <a:p>
          <a:r>
            <a:rPr lang="en-US" sz="3600" dirty="0" smtClean="0"/>
            <a:t>WH2c</a:t>
          </a:r>
          <a:endParaRPr lang="en-US" sz="3600" dirty="0"/>
        </a:p>
      </dgm:t>
    </dgm:pt>
    <dgm:pt modelId="{01FAACAD-6F02-8149-B392-70EAAA96701F}" type="parTrans" cxnId="{4DA93561-B5DF-1241-8C91-A7930ACF8241}">
      <dgm:prSet/>
      <dgm:spPr/>
      <dgm:t>
        <a:bodyPr/>
        <a:lstStyle/>
        <a:p>
          <a:endParaRPr lang="en-US"/>
        </a:p>
      </dgm:t>
    </dgm:pt>
    <dgm:pt modelId="{AB6359E1-4E8A-5144-8681-D3C46F0E9A2C}" type="sibTrans" cxnId="{4DA93561-B5DF-1241-8C91-A7930ACF8241}">
      <dgm:prSet/>
      <dgm:spPr/>
      <dgm:t>
        <a:bodyPr/>
        <a:lstStyle/>
        <a:p>
          <a:endParaRPr lang="en-US"/>
        </a:p>
      </dgm:t>
    </dgm:pt>
    <dgm:pt modelId="{56AC2143-2F13-9444-8902-68DF1EFA3452}">
      <dgm:prSet phldrT="[Text]" custT="1"/>
      <dgm:spPr/>
      <dgm:t>
        <a:bodyPr/>
        <a:lstStyle/>
        <a:p>
          <a:r>
            <a:rPr lang="en-US" sz="3600" dirty="0" smtClean="0"/>
            <a:t>WH3</a:t>
          </a:r>
          <a:endParaRPr lang="en-US" sz="3600" dirty="0"/>
        </a:p>
      </dgm:t>
    </dgm:pt>
    <dgm:pt modelId="{AD826719-3654-E84C-A67F-65A77DB1EC68}" type="parTrans" cxnId="{87BAE933-8743-4548-A7A1-CE3397D274C1}">
      <dgm:prSet/>
      <dgm:spPr/>
      <dgm:t>
        <a:bodyPr/>
        <a:lstStyle/>
        <a:p>
          <a:endParaRPr lang="en-US"/>
        </a:p>
      </dgm:t>
    </dgm:pt>
    <dgm:pt modelId="{9B645C33-A8DF-AB48-8329-6F06D9DFC10C}" type="sibTrans" cxnId="{87BAE933-8743-4548-A7A1-CE3397D274C1}">
      <dgm:prSet/>
      <dgm:spPr/>
      <dgm:t>
        <a:bodyPr/>
        <a:lstStyle/>
        <a:p>
          <a:endParaRPr lang="en-US"/>
        </a:p>
      </dgm:t>
    </dgm:pt>
    <dgm:pt modelId="{13C47FCE-7CC2-CE42-95D1-98010531807B}">
      <dgm:prSet phldrT="[Text]" custT="1"/>
      <dgm:spPr/>
      <dgm:t>
        <a:bodyPr/>
        <a:lstStyle/>
        <a:p>
          <a:r>
            <a:rPr lang="en-US" sz="3600" dirty="0" smtClean="0"/>
            <a:t>WH3a</a:t>
          </a:r>
          <a:endParaRPr lang="en-US" sz="3600" dirty="0"/>
        </a:p>
      </dgm:t>
    </dgm:pt>
    <dgm:pt modelId="{45E5E5B8-068B-BD45-9ECC-FA61F8C985A8}" type="parTrans" cxnId="{B2A4002E-DC01-AA49-9171-CB53F28EC713}">
      <dgm:prSet/>
      <dgm:spPr/>
      <dgm:t>
        <a:bodyPr/>
        <a:lstStyle/>
        <a:p>
          <a:endParaRPr lang="en-US"/>
        </a:p>
      </dgm:t>
    </dgm:pt>
    <dgm:pt modelId="{AF4E11C4-1779-034A-8E15-27AF1CA30FF9}" type="sibTrans" cxnId="{B2A4002E-DC01-AA49-9171-CB53F28EC713}">
      <dgm:prSet/>
      <dgm:spPr/>
      <dgm:t>
        <a:bodyPr/>
        <a:lstStyle/>
        <a:p>
          <a:endParaRPr lang="en-US"/>
        </a:p>
      </dgm:t>
    </dgm:pt>
    <dgm:pt modelId="{4D725D73-674B-D942-9256-94714F449A96}">
      <dgm:prSet phldrT="[Text]" custT="1"/>
      <dgm:spPr/>
      <dgm:t>
        <a:bodyPr/>
        <a:lstStyle/>
        <a:p>
          <a:r>
            <a:rPr lang="en-US" sz="3600" dirty="0" smtClean="0"/>
            <a:t>WH3b</a:t>
          </a:r>
          <a:endParaRPr lang="en-US" sz="3600" dirty="0"/>
        </a:p>
      </dgm:t>
    </dgm:pt>
    <dgm:pt modelId="{12B89269-B046-2248-A5DC-6FACAE4CC512}" type="parTrans" cxnId="{03527303-DCB7-884D-BDE3-B13C3C60BF44}">
      <dgm:prSet/>
      <dgm:spPr/>
      <dgm:t>
        <a:bodyPr/>
        <a:lstStyle/>
        <a:p>
          <a:endParaRPr lang="en-US"/>
        </a:p>
      </dgm:t>
    </dgm:pt>
    <dgm:pt modelId="{6E0D33BC-CFAA-3A4B-9D0E-3FDD511EE7BA}" type="sibTrans" cxnId="{03527303-DCB7-884D-BDE3-B13C3C60BF44}">
      <dgm:prSet/>
      <dgm:spPr/>
      <dgm:t>
        <a:bodyPr/>
        <a:lstStyle/>
        <a:p>
          <a:endParaRPr lang="en-US"/>
        </a:p>
      </dgm:t>
    </dgm:pt>
    <dgm:pt modelId="{4F08BF10-4E6F-1A4A-9937-572C9C4F4FAE}">
      <dgm:prSet phldrT="[Text]" custT="1"/>
      <dgm:spPr/>
      <dgm:t>
        <a:bodyPr/>
        <a:lstStyle/>
        <a:p>
          <a:r>
            <a:rPr lang="en-US" sz="3600" dirty="0" smtClean="0"/>
            <a:t>WH3c</a:t>
          </a:r>
          <a:endParaRPr lang="en-US" sz="3600" dirty="0"/>
        </a:p>
      </dgm:t>
    </dgm:pt>
    <dgm:pt modelId="{F6CCD699-7BA8-224B-88C0-FC528BC8C676}" type="parTrans" cxnId="{10133090-060B-CA43-933D-0D45ADAE3CC8}">
      <dgm:prSet/>
      <dgm:spPr/>
      <dgm:t>
        <a:bodyPr/>
        <a:lstStyle/>
        <a:p>
          <a:endParaRPr lang="en-US"/>
        </a:p>
      </dgm:t>
    </dgm:pt>
    <dgm:pt modelId="{144FCF18-08EF-D145-8ADB-2BF9A423B7AF}" type="sibTrans" cxnId="{10133090-060B-CA43-933D-0D45ADAE3CC8}">
      <dgm:prSet/>
      <dgm:spPr/>
      <dgm:t>
        <a:bodyPr/>
        <a:lstStyle/>
        <a:p>
          <a:endParaRPr lang="en-US"/>
        </a:p>
      </dgm:t>
    </dgm:pt>
    <dgm:pt modelId="{6AF02FE1-6131-0E44-848C-B6BBBD8A464A}" type="pres">
      <dgm:prSet presAssocID="{350317A3-0C4D-6344-B326-74EB587579F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56B72D2-1D81-4148-A01C-9447AA740D74}" type="pres">
      <dgm:prSet presAssocID="{722187EB-9029-1141-97D6-68D66F2097F9}" presName="root" presStyleCnt="0"/>
      <dgm:spPr/>
    </dgm:pt>
    <dgm:pt modelId="{9C710F05-295B-544D-B699-AE5D5A3C3179}" type="pres">
      <dgm:prSet presAssocID="{722187EB-9029-1141-97D6-68D66F2097F9}" presName="rootComposite" presStyleCnt="0"/>
      <dgm:spPr/>
    </dgm:pt>
    <dgm:pt modelId="{5EF7111D-512A-7C4C-8BDD-AFE53A0BC87C}" type="pres">
      <dgm:prSet presAssocID="{722187EB-9029-1141-97D6-68D66F2097F9}" presName="rootText" presStyleLbl="node1" presStyleIdx="0" presStyleCnt="3" custLinFactNeighborX="12214" custLinFactNeighborY="2036"/>
      <dgm:spPr/>
      <dgm:t>
        <a:bodyPr/>
        <a:lstStyle/>
        <a:p>
          <a:endParaRPr lang="en-US"/>
        </a:p>
      </dgm:t>
    </dgm:pt>
    <dgm:pt modelId="{E48B9D00-A211-8A4E-87B6-5EBF7364E378}" type="pres">
      <dgm:prSet presAssocID="{722187EB-9029-1141-97D6-68D66F2097F9}" presName="rootConnector" presStyleLbl="node1" presStyleIdx="0" presStyleCnt="3"/>
      <dgm:spPr/>
      <dgm:t>
        <a:bodyPr/>
        <a:lstStyle/>
        <a:p>
          <a:endParaRPr lang="en-US"/>
        </a:p>
      </dgm:t>
    </dgm:pt>
    <dgm:pt modelId="{B5A4C29C-7838-3545-B1BC-A4205376357F}" type="pres">
      <dgm:prSet presAssocID="{722187EB-9029-1141-97D6-68D66F2097F9}" presName="childShape" presStyleCnt="0"/>
      <dgm:spPr/>
    </dgm:pt>
    <dgm:pt modelId="{4AEFB5A5-3195-3F41-BA99-D4CAB2FA955F}" type="pres">
      <dgm:prSet presAssocID="{FD3F9BD4-9777-2E4F-98EB-53A38E8DF009}" presName="Name13" presStyleLbl="parChTrans1D2" presStyleIdx="0" presStyleCnt="8"/>
      <dgm:spPr/>
      <dgm:t>
        <a:bodyPr/>
        <a:lstStyle/>
        <a:p>
          <a:endParaRPr lang="en-US"/>
        </a:p>
      </dgm:t>
    </dgm:pt>
    <dgm:pt modelId="{12617C78-AD44-7F44-AF22-46C17B882DA1}" type="pres">
      <dgm:prSet presAssocID="{59CF2638-559A-CB46-878C-B45B6C529C05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55B02-46E4-DA47-AE76-69018DEA1DCA}" type="pres">
      <dgm:prSet presAssocID="{83E2314E-7CF6-FE4B-8935-F23DB023D6F1}" presName="Name13" presStyleLbl="parChTrans1D2" presStyleIdx="1" presStyleCnt="8"/>
      <dgm:spPr/>
      <dgm:t>
        <a:bodyPr/>
        <a:lstStyle/>
        <a:p>
          <a:endParaRPr lang="en-US"/>
        </a:p>
      </dgm:t>
    </dgm:pt>
    <dgm:pt modelId="{79958B7B-9A0F-5246-A174-163EA704F665}" type="pres">
      <dgm:prSet presAssocID="{F01F030E-294D-FC4B-8544-DDB1F2CD3753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75481F-174A-A742-824F-7AAFE6DCC8AB}" type="pres">
      <dgm:prSet presAssocID="{E8011978-1315-FA45-B4DC-D37200DBE22E}" presName="root" presStyleCnt="0"/>
      <dgm:spPr/>
    </dgm:pt>
    <dgm:pt modelId="{F1D91B7A-ABFF-9848-AA31-F73F1E25C903}" type="pres">
      <dgm:prSet presAssocID="{E8011978-1315-FA45-B4DC-D37200DBE22E}" presName="rootComposite" presStyleCnt="0"/>
      <dgm:spPr/>
    </dgm:pt>
    <dgm:pt modelId="{17E018E7-762C-6449-84FE-6C71949592AF}" type="pres">
      <dgm:prSet presAssocID="{E8011978-1315-FA45-B4DC-D37200DBE22E}" presName="rootText" presStyleLbl="node1" presStyleIdx="1" presStyleCnt="3"/>
      <dgm:spPr/>
      <dgm:t>
        <a:bodyPr/>
        <a:lstStyle/>
        <a:p>
          <a:endParaRPr lang="en-US"/>
        </a:p>
      </dgm:t>
    </dgm:pt>
    <dgm:pt modelId="{AAE87C3E-8F31-1E47-87BB-F2F545D20CAB}" type="pres">
      <dgm:prSet presAssocID="{E8011978-1315-FA45-B4DC-D37200DBE22E}" presName="rootConnector" presStyleLbl="node1" presStyleIdx="1" presStyleCnt="3"/>
      <dgm:spPr/>
      <dgm:t>
        <a:bodyPr/>
        <a:lstStyle/>
        <a:p>
          <a:endParaRPr lang="en-US"/>
        </a:p>
      </dgm:t>
    </dgm:pt>
    <dgm:pt modelId="{2FBEFC3C-09AC-774F-8386-430CF28C4C41}" type="pres">
      <dgm:prSet presAssocID="{E8011978-1315-FA45-B4DC-D37200DBE22E}" presName="childShape" presStyleCnt="0"/>
      <dgm:spPr/>
    </dgm:pt>
    <dgm:pt modelId="{B6BD9B83-7143-2249-BE43-DB50CE5AB82B}" type="pres">
      <dgm:prSet presAssocID="{A7358A8F-BD6C-FA49-8F19-9DC350BF091C}" presName="Name13" presStyleLbl="parChTrans1D2" presStyleIdx="2" presStyleCnt="8"/>
      <dgm:spPr/>
      <dgm:t>
        <a:bodyPr/>
        <a:lstStyle/>
        <a:p>
          <a:endParaRPr lang="en-US"/>
        </a:p>
      </dgm:t>
    </dgm:pt>
    <dgm:pt modelId="{8ECECA96-9628-E848-BB7D-6A31C3255901}" type="pres">
      <dgm:prSet presAssocID="{B7CB4764-0F28-2846-8809-F8AA65567C47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BEE85-1B2C-0947-8A91-8FAC01501715}" type="pres">
      <dgm:prSet presAssocID="{D38EE53E-C2FF-CD42-98CE-4AA7C8AC6961}" presName="Name13" presStyleLbl="parChTrans1D2" presStyleIdx="3" presStyleCnt="8"/>
      <dgm:spPr/>
      <dgm:t>
        <a:bodyPr/>
        <a:lstStyle/>
        <a:p>
          <a:endParaRPr lang="en-US"/>
        </a:p>
      </dgm:t>
    </dgm:pt>
    <dgm:pt modelId="{074D8542-42A8-E947-8FAD-6E3F14AC05FA}" type="pres">
      <dgm:prSet presAssocID="{3D9A30B1-F452-BC41-A7F2-FB97DC251616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13270-6EDB-DF45-89F6-ABD8F698BE6A}" type="pres">
      <dgm:prSet presAssocID="{01FAACAD-6F02-8149-B392-70EAAA96701F}" presName="Name13" presStyleLbl="parChTrans1D2" presStyleIdx="4" presStyleCnt="8"/>
      <dgm:spPr/>
      <dgm:t>
        <a:bodyPr/>
        <a:lstStyle/>
        <a:p>
          <a:endParaRPr lang="en-US"/>
        </a:p>
      </dgm:t>
    </dgm:pt>
    <dgm:pt modelId="{2F7570CA-ECF6-AC41-9C3A-08C7D4E09937}" type="pres">
      <dgm:prSet presAssocID="{25ECC43B-8827-6241-9664-F9DFEBE25F62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7F63CF-6C4C-804D-AE78-47110DD88899}" type="pres">
      <dgm:prSet presAssocID="{56AC2143-2F13-9444-8902-68DF1EFA3452}" presName="root" presStyleCnt="0"/>
      <dgm:spPr/>
    </dgm:pt>
    <dgm:pt modelId="{C1AE8337-2160-284C-AD23-E5BE9677A487}" type="pres">
      <dgm:prSet presAssocID="{56AC2143-2F13-9444-8902-68DF1EFA3452}" presName="rootComposite" presStyleCnt="0"/>
      <dgm:spPr/>
    </dgm:pt>
    <dgm:pt modelId="{5C263219-3BDF-C84F-8B2C-B143B5912F97}" type="pres">
      <dgm:prSet presAssocID="{56AC2143-2F13-9444-8902-68DF1EFA3452}" presName="rootText" presStyleLbl="node1" presStyleIdx="2" presStyleCnt="3"/>
      <dgm:spPr/>
      <dgm:t>
        <a:bodyPr/>
        <a:lstStyle/>
        <a:p>
          <a:endParaRPr lang="en-US"/>
        </a:p>
      </dgm:t>
    </dgm:pt>
    <dgm:pt modelId="{50EFF4F0-7369-1C4C-BEC2-4EABA86490D0}" type="pres">
      <dgm:prSet presAssocID="{56AC2143-2F13-9444-8902-68DF1EFA3452}" presName="rootConnector" presStyleLbl="node1" presStyleIdx="2" presStyleCnt="3"/>
      <dgm:spPr/>
      <dgm:t>
        <a:bodyPr/>
        <a:lstStyle/>
        <a:p>
          <a:endParaRPr lang="en-US"/>
        </a:p>
      </dgm:t>
    </dgm:pt>
    <dgm:pt modelId="{49A31C18-327D-214C-AF09-FA15AFC28B75}" type="pres">
      <dgm:prSet presAssocID="{56AC2143-2F13-9444-8902-68DF1EFA3452}" presName="childShape" presStyleCnt="0"/>
      <dgm:spPr/>
    </dgm:pt>
    <dgm:pt modelId="{589282DC-72E9-E848-9534-E5432DA4A19D}" type="pres">
      <dgm:prSet presAssocID="{45E5E5B8-068B-BD45-9ECC-FA61F8C985A8}" presName="Name13" presStyleLbl="parChTrans1D2" presStyleIdx="5" presStyleCnt="8"/>
      <dgm:spPr/>
      <dgm:t>
        <a:bodyPr/>
        <a:lstStyle/>
        <a:p>
          <a:endParaRPr lang="en-US"/>
        </a:p>
      </dgm:t>
    </dgm:pt>
    <dgm:pt modelId="{9BB4967E-B4DC-2948-A289-F672AAFCD45E}" type="pres">
      <dgm:prSet presAssocID="{13C47FCE-7CC2-CE42-95D1-98010531807B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D4D0DF-9A8A-F94D-BE7F-3F7ED86E5581}" type="pres">
      <dgm:prSet presAssocID="{12B89269-B046-2248-A5DC-6FACAE4CC512}" presName="Name13" presStyleLbl="parChTrans1D2" presStyleIdx="6" presStyleCnt="8"/>
      <dgm:spPr/>
      <dgm:t>
        <a:bodyPr/>
        <a:lstStyle/>
        <a:p>
          <a:endParaRPr lang="en-US"/>
        </a:p>
      </dgm:t>
    </dgm:pt>
    <dgm:pt modelId="{B25B3029-6060-4349-88C8-69D94E661169}" type="pres">
      <dgm:prSet presAssocID="{4D725D73-674B-D942-9256-94714F449A96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5B9F6-FCD7-3143-B557-3F2A5DB6C6C0}" type="pres">
      <dgm:prSet presAssocID="{F6CCD699-7BA8-224B-88C0-FC528BC8C676}" presName="Name13" presStyleLbl="parChTrans1D2" presStyleIdx="7" presStyleCnt="8"/>
      <dgm:spPr/>
      <dgm:t>
        <a:bodyPr/>
        <a:lstStyle/>
        <a:p>
          <a:endParaRPr lang="en-US"/>
        </a:p>
      </dgm:t>
    </dgm:pt>
    <dgm:pt modelId="{44FEB084-B29C-3C4E-81DB-9E3A57C1BE3D}" type="pres">
      <dgm:prSet presAssocID="{4F08BF10-4E6F-1A4A-9937-572C9C4F4FAE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8B9958-CA78-EA45-83DF-0A9E57035ECD}" type="presOf" srcId="{722187EB-9029-1141-97D6-68D66F2097F9}" destId="{5EF7111D-512A-7C4C-8BDD-AFE53A0BC87C}" srcOrd="0" destOrd="0" presId="urn:microsoft.com/office/officeart/2005/8/layout/hierarchy3"/>
    <dgm:cxn modelId="{B2D19528-784E-D946-9087-80378A5A87FD}" type="presOf" srcId="{D38EE53E-C2FF-CD42-98CE-4AA7C8AC6961}" destId="{1F1BEE85-1B2C-0947-8A91-8FAC01501715}" srcOrd="0" destOrd="0" presId="urn:microsoft.com/office/officeart/2005/8/layout/hierarchy3"/>
    <dgm:cxn modelId="{1835288D-F81A-074A-B225-9F341020A6FD}" type="presOf" srcId="{722187EB-9029-1141-97D6-68D66F2097F9}" destId="{E48B9D00-A211-8A4E-87B6-5EBF7364E378}" srcOrd="1" destOrd="0" presId="urn:microsoft.com/office/officeart/2005/8/layout/hierarchy3"/>
    <dgm:cxn modelId="{44BBC827-110E-7745-A0E3-E597403DC4A7}" type="presOf" srcId="{E8011978-1315-FA45-B4DC-D37200DBE22E}" destId="{17E018E7-762C-6449-84FE-6C71949592AF}" srcOrd="0" destOrd="0" presId="urn:microsoft.com/office/officeart/2005/8/layout/hierarchy3"/>
    <dgm:cxn modelId="{127F2576-4B02-224A-B8B2-885E85C86BBC}" srcId="{350317A3-0C4D-6344-B326-74EB587579FC}" destId="{722187EB-9029-1141-97D6-68D66F2097F9}" srcOrd="0" destOrd="0" parTransId="{A1D04526-C69E-5C4F-9BA5-A785836047FE}" sibTransId="{791BC96F-C6A3-B540-8993-DED5141CFE6A}"/>
    <dgm:cxn modelId="{48B3536C-D037-E843-AB40-31CFC68AC04D}" type="presOf" srcId="{45E5E5B8-068B-BD45-9ECC-FA61F8C985A8}" destId="{589282DC-72E9-E848-9534-E5432DA4A19D}" srcOrd="0" destOrd="0" presId="urn:microsoft.com/office/officeart/2005/8/layout/hierarchy3"/>
    <dgm:cxn modelId="{4C5F2341-4C15-8A45-8257-4E5874F703DC}" type="presOf" srcId="{56AC2143-2F13-9444-8902-68DF1EFA3452}" destId="{50EFF4F0-7369-1C4C-BEC2-4EABA86490D0}" srcOrd="1" destOrd="0" presId="urn:microsoft.com/office/officeart/2005/8/layout/hierarchy3"/>
    <dgm:cxn modelId="{DC209541-973C-0449-9824-A64C46E0A1A6}" srcId="{722187EB-9029-1141-97D6-68D66F2097F9}" destId="{F01F030E-294D-FC4B-8544-DDB1F2CD3753}" srcOrd="1" destOrd="0" parTransId="{83E2314E-7CF6-FE4B-8935-F23DB023D6F1}" sibTransId="{67DC2EE5-50F5-5D47-A149-5DE07820D490}"/>
    <dgm:cxn modelId="{7DB6A523-0EE9-674B-9998-ED3E4C968404}" type="presOf" srcId="{4D725D73-674B-D942-9256-94714F449A96}" destId="{B25B3029-6060-4349-88C8-69D94E661169}" srcOrd="0" destOrd="0" presId="urn:microsoft.com/office/officeart/2005/8/layout/hierarchy3"/>
    <dgm:cxn modelId="{713605BB-EA56-1A46-813E-9994D673CAFF}" srcId="{E8011978-1315-FA45-B4DC-D37200DBE22E}" destId="{B7CB4764-0F28-2846-8809-F8AA65567C47}" srcOrd="0" destOrd="0" parTransId="{A7358A8F-BD6C-FA49-8F19-9DC350BF091C}" sibTransId="{31937E1E-41A9-A64E-8843-474809F1B0A5}"/>
    <dgm:cxn modelId="{E02D8A82-2FD3-E644-8A1A-0B769A920234}" type="presOf" srcId="{F6CCD699-7BA8-224B-88C0-FC528BC8C676}" destId="{0165B9F6-FCD7-3143-B557-3F2A5DB6C6C0}" srcOrd="0" destOrd="0" presId="urn:microsoft.com/office/officeart/2005/8/layout/hierarchy3"/>
    <dgm:cxn modelId="{46E3F81E-B495-414F-BD3B-05AFB69F9198}" srcId="{350317A3-0C4D-6344-B326-74EB587579FC}" destId="{E8011978-1315-FA45-B4DC-D37200DBE22E}" srcOrd="1" destOrd="0" parTransId="{3A7478F8-73C7-F647-AEC7-234CB5259662}" sibTransId="{B7B9EADE-6C4C-CE46-BAFA-19236A3C1B4D}"/>
    <dgm:cxn modelId="{C9B67604-FA75-5849-B481-8E5DD5AD1C19}" type="presOf" srcId="{F01F030E-294D-FC4B-8544-DDB1F2CD3753}" destId="{79958B7B-9A0F-5246-A174-163EA704F665}" srcOrd="0" destOrd="0" presId="urn:microsoft.com/office/officeart/2005/8/layout/hierarchy3"/>
    <dgm:cxn modelId="{CCF21302-3BA4-2342-91DB-8E0C8502CD5F}" type="presOf" srcId="{FD3F9BD4-9777-2E4F-98EB-53A38E8DF009}" destId="{4AEFB5A5-3195-3F41-BA99-D4CAB2FA955F}" srcOrd="0" destOrd="0" presId="urn:microsoft.com/office/officeart/2005/8/layout/hierarchy3"/>
    <dgm:cxn modelId="{857E33FC-1DAE-7D49-81DA-0559B9B12606}" type="presOf" srcId="{83E2314E-7CF6-FE4B-8935-F23DB023D6F1}" destId="{A3C55B02-46E4-DA47-AE76-69018DEA1DCA}" srcOrd="0" destOrd="0" presId="urn:microsoft.com/office/officeart/2005/8/layout/hierarchy3"/>
    <dgm:cxn modelId="{37CBC573-3A03-BA44-961C-31EA3A582EDA}" srcId="{E8011978-1315-FA45-B4DC-D37200DBE22E}" destId="{3D9A30B1-F452-BC41-A7F2-FB97DC251616}" srcOrd="1" destOrd="0" parTransId="{D38EE53E-C2FF-CD42-98CE-4AA7C8AC6961}" sibTransId="{B90A4638-E667-454C-9195-A48F485AD3A5}"/>
    <dgm:cxn modelId="{73FA2143-DEC4-E64C-9AF5-F47D37B269BF}" type="presOf" srcId="{56AC2143-2F13-9444-8902-68DF1EFA3452}" destId="{5C263219-3BDF-C84F-8B2C-B143B5912F97}" srcOrd="0" destOrd="0" presId="urn:microsoft.com/office/officeart/2005/8/layout/hierarchy3"/>
    <dgm:cxn modelId="{11FCADDE-DBF6-1347-A1B5-6FEFC6DB96B9}" type="presOf" srcId="{4F08BF10-4E6F-1A4A-9937-572C9C4F4FAE}" destId="{44FEB084-B29C-3C4E-81DB-9E3A57C1BE3D}" srcOrd="0" destOrd="0" presId="urn:microsoft.com/office/officeart/2005/8/layout/hierarchy3"/>
    <dgm:cxn modelId="{178284E5-34AC-ED41-8992-08D7FB44513E}" type="presOf" srcId="{E8011978-1315-FA45-B4DC-D37200DBE22E}" destId="{AAE87C3E-8F31-1E47-87BB-F2F545D20CAB}" srcOrd="1" destOrd="0" presId="urn:microsoft.com/office/officeart/2005/8/layout/hierarchy3"/>
    <dgm:cxn modelId="{DF294038-EB52-4843-97C3-84E3C9403B6A}" type="presOf" srcId="{13C47FCE-7CC2-CE42-95D1-98010531807B}" destId="{9BB4967E-B4DC-2948-A289-F672AAFCD45E}" srcOrd="0" destOrd="0" presId="urn:microsoft.com/office/officeart/2005/8/layout/hierarchy3"/>
    <dgm:cxn modelId="{4DA93561-B5DF-1241-8C91-A7930ACF8241}" srcId="{E8011978-1315-FA45-B4DC-D37200DBE22E}" destId="{25ECC43B-8827-6241-9664-F9DFEBE25F62}" srcOrd="2" destOrd="0" parTransId="{01FAACAD-6F02-8149-B392-70EAAA96701F}" sibTransId="{AB6359E1-4E8A-5144-8681-D3C46F0E9A2C}"/>
    <dgm:cxn modelId="{F87F8549-01CA-3F4E-B6C6-28E438E5C35C}" type="presOf" srcId="{25ECC43B-8827-6241-9664-F9DFEBE25F62}" destId="{2F7570CA-ECF6-AC41-9C3A-08C7D4E09937}" srcOrd="0" destOrd="0" presId="urn:microsoft.com/office/officeart/2005/8/layout/hierarchy3"/>
    <dgm:cxn modelId="{5E2064CE-8156-3F42-A058-128EB0A7BC2B}" type="presOf" srcId="{3D9A30B1-F452-BC41-A7F2-FB97DC251616}" destId="{074D8542-42A8-E947-8FAD-6E3F14AC05FA}" srcOrd="0" destOrd="0" presId="urn:microsoft.com/office/officeart/2005/8/layout/hierarchy3"/>
    <dgm:cxn modelId="{03527303-DCB7-884D-BDE3-B13C3C60BF44}" srcId="{56AC2143-2F13-9444-8902-68DF1EFA3452}" destId="{4D725D73-674B-D942-9256-94714F449A96}" srcOrd="1" destOrd="0" parTransId="{12B89269-B046-2248-A5DC-6FACAE4CC512}" sibTransId="{6E0D33BC-CFAA-3A4B-9D0E-3FDD511EE7BA}"/>
    <dgm:cxn modelId="{8E0866FB-0B08-6149-B6F3-5C397BF20613}" type="presOf" srcId="{350317A3-0C4D-6344-B326-74EB587579FC}" destId="{6AF02FE1-6131-0E44-848C-B6BBBD8A464A}" srcOrd="0" destOrd="0" presId="urn:microsoft.com/office/officeart/2005/8/layout/hierarchy3"/>
    <dgm:cxn modelId="{B9F50670-CAC4-C945-917C-5C64AFE35AC7}" type="presOf" srcId="{A7358A8F-BD6C-FA49-8F19-9DC350BF091C}" destId="{B6BD9B83-7143-2249-BE43-DB50CE5AB82B}" srcOrd="0" destOrd="0" presId="urn:microsoft.com/office/officeart/2005/8/layout/hierarchy3"/>
    <dgm:cxn modelId="{EC210336-D374-BA4A-9AB6-5BC694A697D2}" type="presOf" srcId="{B7CB4764-0F28-2846-8809-F8AA65567C47}" destId="{8ECECA96-9628-E848-BB7D-6A31C3255901}" srcOrd="0" destOrd="0" presId="urn:microsoft.com/office/officeart/2005/8/layout/hierarchy3"/>
    <dgm:cxn modelId="{D5C59672-5B0B-9A4D-A80E-382F6DCE506E}" type="presOf" srcId="{59CF2638-559A-CB46-878C-B45B6C529C05}" destId="{12617C78-AD44-7F44-AF22-46C17B882DA1}" srcOrd="0" destOrd="0" presId="urn:microsoft.com/office/officeart/2005/8/layout/hierarchy3"/>
    <dgm:cxn modelId="{75DE4126-7895-B342-99E5-58BD46C99419}" type="presOf" srcId="{01FAACAD-6F02-8149-B392-70EAAA96701F}" destId="{22113270-6EDB-DF45-89F6-ABD8F698BE6A}" srcOrd="0" destOrd="0" presId="urn:microsoft.com/office/officeart/2005/8/layout/hierarchy3"/>
    <dgm:cxn modelId="{E762B79F-25F7-F44D-A0CE-C55F372D32E6}" srcId="{722187EB-9029-1141-97D6-68D66F2097F9}" destId="{59CF2638-559A-CB46-878C-B45B6C529C05}" srcOrd="0" destOrd="0" parTransId="{FD3F9BD4-9777-2E4F-98EB-53A38E8DF009}" sibTransId="{AF3ECBE1-6F5D-3543-8D74-6F8CA7D51DA0}"/>
    <dgm:cxn modelId="{87BAE933-8743-4548-A7A1-CE3397D274C1}" srcId="{350317A3-0C4D-6344-B326-74EB587579FC}" destId="{56AC2143-2F13-9444-8902-68DF1EFA3452}" srcOrd="2" destOrd="0" parTransId="{AD826719-3654-E84C-A67F-65A77DB1EC68}" sibTransId="{9B645C33-A8DF-AB48-8329-6F06D9DFC10C}"/>
    <dgm:cxn modelId="{10133090-060B-CA43-933D-0D45ADAE3CC8}" srcId="{56AC2143-2F13-9444-8902-68DF1EFA3452}" destId="{4F08BF10-4E6F-1A4A-9937-572C9C4F4FAE}" srcOrd="2" destOrd="0" parTransId="{F6CCD699-7BA8-224B-88C0-FC528BC8C676}" sibTransId="{144FCF18-08EF-D145-8ADB-2BF9A423B7AF}"/>
    <dgm:cxn modelId="{B798455B-91C5-7244-AC98-150C4DA3C592}" type="presOf" srcId="{12B89269-B046-2248-A5DC-6FACAE4CC512}" destId="{96D4D0DF-9A8A-F94D-BE7F-3F7ED86E5581}" srcOrd="0" destOrd="0" presId="urn:microsoft.com/office/officeart/2005/8/layout/hierarchy3"/>
    <dgm:cxn modelId="{B2A4002E-DC01-AA49-9171-CB53F28EC713}" srcId="{56AC2143-2F13-9444-8902-68DF1EFA3452}" destId="{13C47FCE-7CC2-CE42-95D1-98010531807B}" srcOrd="0" destOrd="0" parTransId="{45E5E5B8-068B-BD45-9ECC-FA61F8C985A8}" sibTransId="{AF4E11C4-1779-034A-8E15-27AF1CA30FF9}"/>
    <dgm:cxn modelId="{58728808-B173-C14A-B712-F6C1DEB1F4B4}" type="presParOf" srcId="{6AF02FE1-6131-0E44-848C-B6BBBD8A464A}" destId="{F56B72D2-1D81-4148-A01C-9447AA740D74}" srcOrd="0" destOrd="0" presId="urn:microsoft.com/office/officeart/2005/8/layout/hierarchy3"/>
    <dgm:cxn modelId="{1E375E02-D804-774B-88CA-535D4496CF39}" type="presParOf" srcId="{F56B72D2-1D81-4148-A01C-9447AA740D74}" destId="{9C710F05-295B-544D-B699-AE5D5A3C3179}" srcOrd="0" destOrd="0" presId="urn:microsoft.com/office/officeart/2005/8/layout/hierarchy3"/>
    <dgm:cxn modelId="{95F02DF4-A0FD-F149-81C2-D1EE30BECC18}" type="presParOf" srcId="{9C710F05-295B-544D-B699-AE5D5A3C3179}" destId="{5EF7111D-512A-7C4C-8BDD-AFE53A0BC87C}" srcOrd="0" destOrd="0" presId="urn:microsoft.com/office/officeart/2005/8/layout/hierarchy3"/>
    <dgm:cxn modelId="{833670D0-5563-FA4D-93A4-F243B0029247}" type="presParOf" srcId="{9C710F05-295B-544D-B699-AE5D5A3C3179}" destId="{E48B9D00-A211-8A4E-87B6-5EBF7364E378}" srcOrd="1" destOrd="0" presId="urn:microsoft.com/office/officeart/2005/8/layout/hierarchy3"/>
    <dgm:cxn modelId="{35AC03CE-2DCD-9140-BD39-25EC4028D2E9}" type="presParOf" srcId="{F56B72D2-1D81-4148-A01C-9447AA740D74}" destId="{B5A4C29C-7838-3545-B1BC-A4205376357F}" srcOrd="1" destOrd="0" presId="urn:microsoft.com/office/officeart/2005/8/layout/hierarchy3"/>
    <dgm:cxn modelId="{A8F49903-E9E4-F640-A3F8-2E107DA3843C}" type="presParOf" srcId="{B5A4C29C-7838-3545-B1BC-A4205376357F}" destId="{4AEFB5A5-3195-3F41-BA99-D4CAB2FA955F}" srcOrd="0" destOrd="0" presId="urn:microsoft.com/office/officeart/2005/8/layout/hierarchy3"/>
    <dgm:cxn modelId="{339B99EF-5C4F-8245-9C47-FA0741019BB0}" type="presParOf" srcId="{B5A4C29C-7838-3545-B1BC-A4205376357F}" destId="{12617C78-AD44-7F44-AF22-46C17B882DA1}" srcOrd="1" destOrd="0" presId="urn:microsoft.com/office/officeart/2005/8/layout/hierarchy3"/>
    <dgm:cxn modelId="{E2070167-F681-7B48-B8BE-6FEBD84236C9}" type="presParOf" srcId="{B5A4C29C-7838-3545-B1BC-A4205376357F}" destId="{A3C55B02-46E4-DA47-AE76-69018DEA1DCA}" srcOrd="2" destOrd="0" presId="urn:microsoft.com/office/officeart/2005/8/layout/hierarchy3"/>
    <dgm:cxn modelId="{D451DA84-BAE2-DD42-8098-00A234B7B819}" type="presParOf" srcId="{B5A4C29C-7838-3545-B1BC-A4205376357F}" destId="{79958B7B-9A0F-5246-A174-163EA704F665}" srcOrd="3" destOrd="0" presId="urn:microsoft.com/office/officeart/2005/8/layout/hierarchy3"/>
    <dgm:cxn modelId="{2ED533CB-AB09-DF41-B337-83310C0C6A59}" type="presParOf" srcId="{6AF02FE1-6131-0E44-848C-B6BBBD8A464A}" destId="{BC75481F-174A-A742-824F-7AAFE6DCC8AB}" srcOrd="1" destOrd="0" presId="urn:microsoft.com/office/officeart/2005/8/layout/hierarchy3"/>
    <dgm:cxn modelId="{67E9A8ED-A4E0-B145-9B30-6DFA6EF0026F}" type="presParOf" srcId="{BC75481F-174A-A742-824F-7AAFE6DCC8AB}" destId="{F1D91B7A-ABFF-9848-AA31-F73F1E25C903}" srcOrd="0" destOrd="0" presId="urn:microsoft.com/office/officeart/2005/8/layout/hierarchy3"/>
    <dgm:cxn modelId="{230654D6-BEBC-B042-A0D7-D20BE01EC5B1}" type="presParOf" srcId="{F1D91B7A-ABFF-9848-AA31-F73F1E25C903}" destId="{17E018E7-762C-6449-84FE-6C71949592AF}" srcOrd="0" destOrd="0" presId="urn:microsoft.com/office/officeart/2005/8/layout/hierarchy3"/>
    <dgm:cxn modelId="{0EE16922-907D-474C-897E-1AB7704CA066}" type="presParOf" srcId="{F1D91B7A-ABFF-9848-AA31-F73F1E25C903}" destId="{AAE87C3E-8F31-1E47-87BB-F2F545D20CAB}" srcOrd="1" destOrd="0" presId="urn:microsoft.com/office/officeart/2005/8/layout/hierarchy3"/>
    <dgm:cxn modelId="{68BC6E66-A207-DE4F-BAC3-2D095DAB3D42}" type="presParOf" srcId="{BC75481F-174A-A742-824F-7AAFE6DCC8AB}" destId="{2FBEFC3C-09AC-774F-8386-430CF28C4C41}" srcOrd="1" destOrd="0" presId="urn:microsoft.com/office/officeart/2005/8/layout/hierarchy3"/>
    <dgm:cxn modelId="{8D03463F-2544-BC40-986D-B63065E2E6FE}" type="presParOf" srcId="{2FBEFC3C-09AC-774F-8386-430CF28C4C41}" destId="{B6BD9B83-7143-2249-BE43-DB50CE5AB82B}" srcOrd="0" destOrd="0" presId="urn:microsoft.com/office/officeart/2005/8/layout/hierarchy3"/>
    <dgm:cxn modelId="{3EB83E45-BCF4-2E4F-AAE1-A8DF398C4400}" type="presParOf" srcId="{2FBEFC3C-09AC-774F-8386-430CF28C4C41}" destId="{8ECECA96-9628-E848-BB7D-6A31C3255901}" srcOrd="1" destOrd="0" presId="urn:microsoft.com/office/officeart/2005/8/layout/hierarchy3"/>
    <dgm:cxn modelId="{BB04EB47-A72D-4846-BB54-25EDCCA9C6D2}" type="presParOf" srcId="{2FBEFC3C-09AC-774F-8386-430CF28C4C41}" destId="{1F1BEE85-1B2C-0947-8A91-8FAC01501715}" srcOrd="2" destOrd="0" presId="urn:microsoft.com/office/officeart/2005/8/layout/hierarchy3"/>
    <dgm:cxn modelId="{FE7E38F9-B0B1-C446-9E5B-ED5885F2329A}" type="presParOf" srcId="{2FBEFC3C-09AC-774F-8386-430CF28C4C41}" destId="{074D8542-42A8-E947-8FAD-6E3F14AC05FA}" srcOrd="3" destOrd="0" presId="urn:microsoft.com/office/officeart/2005/8/layout/hierarchy3"/>
    <dgm:cxn modelId="{B2C37378-0FE2-8B4E-80FA-080355D586AC}" type="presParOf" srcId="{2FBEFC3C-09AC-774F-8386-430CF28C4C41}" destId="{22113270-6EDB-DF45-89F6-ABD8F698BE6A}" srcOrd="4" destOrd="0" presId="urn:microsoft.com/office/officeart/2005/8/layout/hierarchy3"/>
    <dgm:cxn modelId="{D368BF85-43E2-8E4D-888A-626B98474B1D}" type="presParOf" srcId="{2FBEFC3C-09AC-774F-8386-430CF28C4C41}" destId="{2F7570CA-ECF6-AC41-9C3A-08C7D4E09937}" srcOrd="5" destOrd="0" presId="urn:microsoft.com/office/officeart/2005/8/layout/hierarchy3"/>
    <dgm:cxn modelId="{74BD945B-D797-A244-A9DB-904550141DCE}" type="presParOf" srcId="{6AF02FE1-6131-0E44-848C-B6BBBD8A464A}" destId="{197F63CF-6C4C-804D-AE78-47110DD88899}" srcOrd="2" destOrd="0" presId="urn:microsoft.com/office/officeart/2005/8/layout/hierarchy3"/>
    <dgm:cxn modelId="{984706D0-E46F-BD43-A9BD-42F90CE3C577}" type="presParOf" srcId="{197F63CF-6C4C-804D-AE78-47110DD88899}" destId="{C1AE8337-2160-284C-AD23-E5BE9677A487}" srcOrd="0" destOrd="0" presId="urn:microsoft.com/office/officeart/2005/8/layout/hierarchy3"/>
    <dgm:cxn modelId="{568C8E0C-04E7-1C4B-9961-5C13F1E12985}" type="presParOf" srcId="{C1AE8337-2160-284C-AD23-E5BE9677A487}" destId="{5C263219-3BDF-C84F-8B2C-B143B5912F97}" srcOrd="0" destOrd="0" presId="urn:microsoft.com/office/officeart/2005/8/layout/hierarchy3"/>
    <dgm:cxn modelId="{24ED824D-C359-704F-99A3-627AC176F795}" type="presParOf" srcId="{C1AE8337-2160-284C-AD23-E5BE9677A487}" destId="{50EFF4F0-7369-1C4C-BEC2-4EABA86490D0}" srcOrd="1" destOrd="0" presId="urn:microsoft.com/office/officeart/2005/8/layout/hierarchy3"/>
    <dgm:cxn modelId="{C9DBF869-50FC-C742-B300-2EFF4FF595F0}" type="presParOf" srcId="{197F63CF-6C4C-804D-AE78-47110DD88899}" destId="{49A31C18-327D-214C-AF09-FA15AFC28B75}" srcOrd="1" destOrd="0" presId="urn:microsoft.com/office/officeart/2005/8/layout/hierarchy3"/>
    <dgm:cxn modelId="{FC8DEF67-FCBE-564E-83A8-750E94A1B6AE}" type="presParOf" srcId="{49A31C18-327D-214C-AF09-FA15AFC28B75}" destId="{589282DC-72E9-E848-9534-E5432DA4A19D}" srcOrd="0" destOrd="0" presId="urn:microsoft.com/office/officeart/2005/8/layout/hierarchy3"/>
    <dgm:cxn modelId="{88DD407A-9E5A-A147-BFF2-56C09AD9A1B1}" type="presParOf" srcId="{49A31C18-327D-214C-AF09-FA15AFC28B75}" destId="{9BB4967E-B4DC-2948-A289-F672AAFCD45E}" srcOrd="1" destOrd="0" presId="urn:microsoft.com/office/officeart/2005/8/layout/hierarchy3"/>
    <dgm:cxn modelId="{33350C16-5150-9542-9419-8BA216CD50D1}" type="presParOf" srcId="{49A31C18-327D-214C-AF09-FA15AFC28B75}" destId="{96D4D0DF-9A8A-F94D-BE7F-3F7ED86E5581}" srcOrd="2" destOrd="0" presId="urn:microsoft.com/office/officeart/2005/8/layout/hierarchy3"/>
    <dgm:cxn modelId="{CAE7EE32-0C60-134C-87C7-2A58E396A968}" type="presParOf" srcId="{49A31C18-327D-214C-AF09-FA15AFC28B75}" destId="{B25B3029-6060-4349-88C8-69D94E661169}" srcOrd="3" destOrd="0" presId="urn:microsoft.com/office/officeart/2005/8/layout/hierarchy3"/>
    <dgm:cxn modelId="{57EC8A2E-894D-DD41-8F53-DC1757B1DD46}" type="presParOf" srcId="{49A31C18-327D-214C-AF09-FA15AFC28B75}" destId="{0165B9F6-FCD7-3143-B557-3F2A5DB6C6C0}" srcOrd="4" destOrd="0" presId="urn:microsoft.com/office/officeart/2005/8/layout/hierarchy3"/>
    <dgm:cxn modelId="{33009C27-94F0-3B47-AA6E-C9B91BB825D2}" type="presParOf" srcId="{49A31C18-327D-214C-AF09-FA15AFC28B75}" destId="{44FEB084-B29C-3C4E-81DB-9E3A57C1BE3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50317A3-0C4D-6344-B326-74EB587579FC}" type="doc">
      <dgm:prSet loTypeId="urn:microsoft.com/office/officeart/2005/8/layout/hierarchy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2187EB-9029-1141-97D6-68D66F2097F9}">
      <dgm:prSet phldrT="[Text]" custT="1"/>
      <dgm:spPr/>
      <dgm:t>
        <a:bodyPr/>
        <a:lstStyle/>
        <a:p>
          <a:r>
            <a:rPr lang="en-US" sz="2400" dirty="0"/>
            <a:t>Know-what</a:t>
          </a:r>
        </a:p>
      </dgm:t>
    </dgm:pt>
    <dgm:pt modelId="{A1D04526-C69E-5C4F-9BA5-A785836047FE}" type="parTrans" cxnId="{127F2576-4B02-224A-B8B2-885E85C86BBC}">
      <dgm:prSet/>
      <dgm:spPr/>
      <dgm:t>
        <a:bodyPr/>
        <a:lstStyle/>
        <a:p>
          <a:endParaRPr lang="en-US"/>
        </a:p>
      </dgm:t>
    </dgm:pt>
    <dgm:pt modelId="{791BC96F-C6A3-B540-8993-DED5141CFE6A}" type="sibTrans" cxnId="{127F2576-4B02-224A-B8B2-885E85C86BBC}">
      <dgm:prSet/>
      <dgm:spPr/>
      <dgm:t>
        <a:bodyPr/>
        <a:lstStyle/>
        <a:p>
          <a:endParaRPr lang="en-US"/>
        </a:p>
      </dgm:t>
    </dgm:pt>
    <dgm:pt modelId="{59CF2638-559A-CB46-878C-B45B6C529C05}">
      <dgm:prSet phldrT="[Text]"/>
      <dgm:spPr/>
      <dgm:t>
        <a:bodyPr/>
        <a:lstStyle/>
        <a:p>
          <a:r>
            <a:rPr lang="en-US" b="1">
              <a:effectLst/>
            </a:rPr>
            <a:t>anti-discrimination laws </a:t>
          </a:r>
          <a:endParaRPr lang="en-US" dirty="0"/>
        </a:p>
      </dgm:t>
    </dgm:pt>
    <dgm:pt modelId="{FD3F9BD4-9777-2E4F-98EB-53A38E8DF009}" type="parTrans" cxnId="{E762B79F-25F7-F44D-A0CE-C55F372D32E6}">
      <dgm:prSet/>
      <dgm:spPr/>
      <dgm:t>
        <a:bodyPr/>
        <a:lstStyle/>
        <a:p>
          <a:endParaRPr lang="en-US"/>
        </a:p>
      </dgm:t>
    </dgm:pt>
    <dgm:pt modelId="{AF3ECBE1-6F5D-3543-8D74-6F8CA7D51DA0}" type="sibTrans" cxnId="{E762B79F-25F7-F44D-A0CE-C55F372D32E6}">
      <dgm:prSet/>
      <dgm:spPr/>
      <dgm:t>
        <a:bodyPr/>
        <a:lstStyle/>
        <a:p>
          <a:endParaRPr lang="en-US"/>
        </a:p>
      </dgm:t>
    </dgm:pt>
    <dgm:pt modelId="{F01F030E-294D-FC4B-8544-DDB1F2CD3753}">
      <dgm:prSet phldrT="[Text]"/>
      <dgm:spPr/>
      <dgm:t>
        <a:bodyPr/>
        <a:lstStyle/>
        <a:p>
          <a:r>
            <a:rPr lang="en-US" b="1" dirty="0">
              <a:effectLst/>
            </a:rPr>
            <a:t>key definitions</a:t>
          </a:r>
          <a:r>
            <a:rPr lang="en-US" b="0" dirty="0">
              <a:effectLst/>
            </a:rPr>
            <a:t>.</a:t>
          </a:r>
          <a:endParaRPr lang="en-US" dirty="0"/>
        </a:p>
      </dgm:t>
    </dgm:pt>
    <dgm:pt modelId="{83E2314E-7CF6-FE4B-8935-F23DB023D6F1}" type="parTrans" cxnId="{DC209541-973C-0449-9824-A64C46E0A1A6}">
      <dgm:prSet/>
      <dgm:spPr/>
      <dgm:t>
        <a:bodyPr/>
        <a:lstStyle/>
        <a:p>
          <a:endParaRPr lang="en-US"/>
        </a:p>
      </dgm:t>
    </dgm:pt>
    <dgm:pt modelId="{67DC2EE5-50F5-5D47-A149-5DE07820D490}" type="sibTrans" cxnId="{DC209541-973C-0449-9824-A64C46E0A1A6}">
      <dgm:prSet/>
      <dgm:spPr/>
      <dgm:t>
        <a:bodyPr/>
        <a:lstStyle/>
        <a:p>
          <a:endParaRPr lang="en-US"/>
        </a:p>
      </dgm:t>
    </dgm:pt>
    <dgm:pt modelId="{E8011978-1315-FA45-B4DC-D37200DBE22E}">
      <dgm:prSet phldrT="[Text]" custT="1"/>
      <dgm:spPr/>
      <dgm:t>
        <a:bodyPr/>
        <a:lstStyle/>
        <a:p>
          <a:r>
            <a:rPr lang="en-US" sz="2400" dirty="0"/>
            <a:t>Know-how</a:t>
          </a:r>
        </a:p>
      </dgm:t>
    </dgm:pt>
    <dgm:pt modelId="{3A7478F8-73C7-F647-AEC7-234CB5259662}" type="parTrans" cxnId="{46E3F81E-B495-414F-BD3B-05AFB69F9198}">
      <dgm:prSet/>
      <dgm:spPr/>
      <dgm:t>
        <a:bodyPr/>
        <a:lstStyle/>
        <a:p>
          <a:endParaRPr lang="en-US"/>
        </a:p>
      </dgm:t>
    </dgm:pt>
    <dgm:pt modelId="{B7B9EADE-6C4C-CE46-BAFA-19236A3C1B4D}" type="sibTrans" cxnId="{46E3F81E-B495-414F-BD3B-05AFB69F9198}">
      <dgm:prSet/>
      <dgm:spPr/>
      <dgm:t>
        <a:bodyPr/>
        <a:lstStyle/>
        <a:p>
          <a:endParaRPr lang="en-US"/>
        </a:p>
      </dgm:t>
    </dgm:pt>
    <dgm:pt modelId="{B7CB4764-0F28-2846-8809-F8AA65567C47}">
      <dgm:prSet phldrT="[Text]"/>
      <dgm:spPr/>
      <dgm:t>
        <a:bodyPr/>
        <a:lstStyle/>
        <a:p>
          <a:r>
            <a:rPr lang="en-US" b="1" dirty="0">
              <a:effectLst/>
            </a:rPr>
            <a:t>file and report a claim </a:t>
          </a:r>
          <a:endParaRPr lang="en-US" dirty="0"/>
        </a:p>
      </dgm:t>
    </dgm:pt>
    <dgm:pt modelId="{A7358A8F-BD6C-FA49-8F19-9DC350BF091C}" type="parTrans" cxnId="{713605BB-EA56-1A46-813E-9994D673CAFF}">
      <dgm:prSet/>
      <dgm:spPr/>
      <dgm:t>
        <a:bodyPr/>
        <a:lstStyle/>
        <a:p>
          <a:endParaRPr lang="en-US"/>
        </a:p>
      </dgm:t>
    </dgm:pt>
    <dgm:pt modelId="{31937E1E-41A9-A64E-8843-474809F1B0A5}" type="sibTrans" cxnId="{713605BB-EA56-1A46-813E-9994D673CAFF}">
      <dgm:prSet/>
      <dgm:spPr/>
      <dgm:t>
        <a:bodyPr/>
        <a:lstStyle/>
        <a:p>
          <a:endParaRPr lang="en-US"/>
        </a:p>
      </dgm:t>
    </dgm:pt>
    <dgm:pt modelId="{3D9A30B1-F452-BC41-A7F2-FB97DC251616}">
      <dgm:prSet phldrT="[Text]"/>
      <dgm:spPr/>
      <dgm:t>
        <a:bodyPr/>
        <a:lstStyle/>
        <a:p>
          <a:r>
            <a:rPr lang="en-US" b="1">
              <a:effectLst/>
            </a:rPr>
            <a:t>document sexual harassment </a:t>
          </a:r>
          <a:endParaRPr lang="en-US" dirty="0"/>
        </a:p>
      </dgm:t>
    </dgm:pt>
    <dgm:pt modelId="{D38EE53E-C2FF-CD42-98CE-4AA7C8AC6961}" type="parTrans" cxnId="{37CBC573-3A03-BA44-961C-31EA3A582EDA}">
      <dgm:prSet/>
      <dgm:spPr/>
      <dgm:t>
        <a:bodyPr/>
        <a:lstStyle/>
        <a:p>
          <a:endParaRPr lang="en-US"/>
        </a:p>
      </dgm:t>
    </dgm:pt>
    <dgm:pt modelId="{B90A4638-E667-454C-9195-A48F485AD3A5}" type="sibTrans" cxnId="{37CBC573-3A03-BA44-961C-31EA3A582EDA}">
      <dgm:prSet/>
      <dgm:spPr/>
      <dgm:t>
        <a:bodyPr/>
        <a:lstStyle/>
        <a:p>
          <a:endParaRPr lang="en-US"/>
        </a:p>
      </dgm:t>
    </dgm:pt>
    <dgm:pt modelId="{25ECC43B-8827-6241-9664-F9DFEBE25F62}">
      <dgm:prSet phldrT="[Text]"/>
      <dgm:spPr/>
      <dgm:t>
        <a:bodyPr/>
        <a:lstStyle/>
        <a:p>
          <a:r>
            <a:rPr lang="en-US" b="1" dirty="0"/>
            <a:t>Investigate complaints</a:t>
          </a:r>
        </a:p>
      </dgm:t>
    </dgm:pt>
    <dgm:pt modelId="{01FAACAD-6F02-8149-B392-70EAAA96701F}" type="parTrans" cxnId="{4DA93561-B5DF-1241-8C91-A7930ACF8241}">
      <dgm:prSet/>
      <dgm:spPr/>
      <dgm:t>
        <a:bodyPr/>
        <a:lstStyle/>
        <a:p>
          <a:endParaRPr lang="en-US"/>
        </a:p>
      </dgm:t>
    </dgm:pt>
    <dgm:pt modelId="{AB6359E1-4E8A-5144-8681-D3C46F0E9A2C}" type="sibTrans" cxnId="{4DA93561-B5DF-1241-8C91-A7930ACF8241}">
      <dgm:prSet/>
      <dgm:spPr/>
      <dgm:t>
        <a:bodyPr/>
        <a:lstStyle/>
        <a:p>
          <a:endParaRPr lang="en-US"/>
        </a:p>
      </dgm:t>
    </dgm:pt>
    <dgm:pt modelId="{56AC2143-2F13-9444-8902-68DF1EFA3452}">
      <dgm:prSet phldrT="[Text]" custT="1"/>
      <dgm:spPr/>
      <dgm:t>
        <a:bodyPr/>
        <a:lstStyle/>
        <a:p>
          <a:r>
            <a:rPr lang="en-US" sz="2400" dirty="0"/>
            <a:t>Know-who</a:t>
          </a:r>
        </a:p>
      </dgm:t>
    </dgm:pt>
    <dgm:pt modelId="{AD826719-3654-E84C-A67F-65A77DB1EC68}" type="parTrans" cxnId="{87BAE933-8743-4548-A7A1-CE3397D274C1}">
      <dgm:prSet/>
      <dgm:spPr/>
      <dgm:t>
        <a:bodyPr/>
        <a:lstStyle/>
        <a:p>
          <a:endParaRPr lang="en-US"/>
        </a:p>
      </dgm:t>
    </dgm:pt>
    <dgm:pt modelId="{9B645C33-A8DF-AB48-8329-6F06D9DFC10C}" type="sibTrans" cxnId="{87BAE933-8743-4548-A7A1-CE3397D274C1}">
      <dgm:prSet/>
      <dgm:spPr/>
      <dgm:t>
        <a:bodyPr/>
        <a:lstStyle/>
        <a:p>
          <a:endParaRPr lang="en-US"/>
        </a:p>
      </dgm:t>
    </dgm:pt>
    <dgm:pt modelId="{13C47FCE-7CC2-CE42-95D1-98010531807B}">
      <dgm:prSet phldrT="[Text]"/>
      <dgm:spPr/>
      <dgm:t>
        <a:bodyPr/>
        <a:lstStyle/>
        <a:p>
          <a:r>
            <a:rPr lang="en-US" dirty="0" smtClean="0"/>
            <a:t>Contact EE department</a:t>
          </a:r>
          <a:endParaRPr lang="en-US" dirty="0"/>
        </a:p>
      </dgm:t>
    </dgm:pt>
    <dgm:pt modelId="{45E5E5B8-068B-BD45-9ECC-FA61F8C985A8}" type="parTrans" cxnId="{B2A4002E-DC01-AA49-9171-CB53F28EC713}">
      <dgm:prSet/>
      <dgm:spPr/>
      <dgm:t>
        <a:bodyPr/>
        <a:lstStyle/>
        <a:p>
          <a:endParaRPr lang="en-US"/>
        </a:p>
      </dgm:t>
    </dgm:pt>
    <dgm:pt modelId="{AF4E11C4-1779-034A-8E15-27AF1CA30FF9}" type="sibTrans" cxnId="{B2A4002E-DC01-AA49-9171-CB53F28EC713}">
      <dgm:prSet/>
      <dgm:spPr/>
      <dgm:t>
        <a:bodyPr/>
        <a:lstStyle/>
        <a:p>
          <a:endParaRPr lang="en-US"/>
        </a:p>
      </dgm:t>
    </dgm:pt>
    <dgm:pt modelId="{4D725D73-674B-D942-9256-94714F449A96}">
      <dgm:prSet phldrT="[Text]"/>
      <dgm:spPr/>
      <dgm:t>
        <a:bodyPr/>
        <a:lstStyle/>
        <a:p>
          <a:r>
            <a:rPr lang="en-US" dirty="0" smtClean="0"/>
            <a:t>Contact HR dept.</a:t>
          </a:r>
          <a:endParaRPr lang="en-US" dirty="0"/>
        </a:p>
      </dgm:t>
    </dgm:pt>
    <dgm:pt modelId="{12B89269-B046-2248-A5DC-6FACAE4CC512}" type="parTrans" cxnId="{03527303-DCB7-884D-BDE3-B13C3C60BF44}">
      <dgm:prSet/>
      <dgm:spPr/>
      <dgm:t>
        <a:bodyPr/>
        <a:lstStyle/>
        <a:p>
          <a:endParaRPr lang="en-US"/>
        </a:p>
      </dgm:t>
    </dgm:pt>
    <dgm:pt modelId="{6E0D33BC-CFAA-3A4B-9D0E-3FDD511EE7BA}" type="sibTrans" cxnId="{03527303-DCB7-884D-BDE3-B13C3C60BF44}">
      <dgm:prSet/>
      <dgm:spPr/>
      <dgm:t>
        <a:bodyPr/>
        <a:lstStyle/>
        <a:p>
          <a:endParaRPr lang="en-US"/>
        </a:p>
      </dgm:t>
    </dgm:pt>
    <dgm:pt modelId="{4F08BF10-4E6F-1A4A-9937-572C9C4F4FAE}">
      <dgm:prSet phldrT="[Text]"/>
      <dgm:spPr/>
      <dgm:t>
        <a:bodyPr/>
        <a:lstStyle/>
        <a:p>
          <a:r>
            <a:rPr lang="en-US" dirty="0" smtClean="0"/>
            <a:t>Contact TX workforce commission</a:t>
          </a:r>
          <a:endParaRPr lang="en-US" dirty="0"/>
        </a:p>
      </dgm:t>
    </dgm:pt>
    <dgm:pt modelId="{F6CCD699-7BA8-224B-88C0-FC528BC8C676}" type="parTrans" cxnId="{10133090-060B-CA43-933D-0D45ADAE3CC8}">
      <dgm:prSet/>
      <dgm:spPr/>
      <dgm:t>
        <a:bodyPr/>
        <a:lstStyle/>
        <a:p>
          <a:endParaRPr lang="en-US"/>
        </a:p>
      </dgm:t>
    </dgm:pt>
    <dgm:pt modelId="{144FCF18-08EF-D145-8ADB-2BF9A423B7AF}" type="sibTrans" cxnId="{10133090-060B-CA43-933D-0D45ADAE3CC8}">
      <dgm:prSet/>
      <dgm:spPr/>
      <dgm:t>
        <a:bodyPr/>
        <a:lstStyle/>
        <a:p>
          <a:endParaRPr lang="en-US"/>
        </a:p>
      </dgm:t>
    </dgm:pt>
    <dgm:pt modelId="{5FFD3AB7-1300-F34B-A4DC-C02975B77661}">
      <dgm:prSet phldrT="[Text]" custT="1"/>
      <dgm:spPr/>
      <dgm:t>
        <a:bodyPr/>
        <a:lstStyle/>
        <a:p>
          <a:r>
            <a:rPr lang="en-US" sz="2400" dirty="0"/>
            <a:t>Know-why</a:t>
          </a:r>
        </a:p>
      </dgm:t>
    </dgm:pt>
    <dgm:pt modelId="{7F0733E3-270E-DD48-9A4C-B1BDCAD1AD88}" type="parTrans" cxnId="{2B02668E-6659-584A-8DA2-60710B9B6650}">
      <dgm:prSet/>
      <dgm:spPr/>
      <dgm:t>
        <a:bodyPr/>
        <a:lstStyle/>
        <a:p>
          <a:endParaRPr lang="en-US"/>
        </a:p>
      </dgm:t>
    </dgm:pt>
    <dgm:pt modelId="{5B95D922-2148-4F4E-B0DC-C4039656718E}" type="sibTrans" cxnId="{2B02668E-6659-584A-8DA2-60710B9B6650}">
      <dgm:prSet/>
      <dgm:spPr/>
      <dgm:t>
        <a:bodyPr/>
        <a:lstStyle/>
        <a:p>
          <a:endParaRPr lang="en-US"/>
        </a:p>
      </dgm:t>
    </dgm:pt>
    <dgm:pt modelId="{92689D4F-CB02-7943-AC47-053412AF8C29}">
      <dgm:prSet phldrT="[Text]"/>
      <dgm:spPr/>
      <dgm:t>
        <a:bodyPr/>
        <a:lstStyle/>
        <a:p>
          <a:r>
            <a:rPr lang="en-US" b="1" dirty="0"/>
            <a:t>Harassment policy</a:t>
          </a:r>
        </a:p>
      </dgm:t>
    </dgm:pt>
    <dgm:pt modelId="{F78884E8-B35A-F34F-8601-D7D7061F233C}" type="parTrans" cxnId="{39205931-9534-A44C-8295-23DBD67C1341}">
      <dgm:prSet/>
      <dgm:spPr/>
      <dgm:t>
        <a:bodyPr/>
        <a:lstStyle/>
        <a:p>
          <a:endParaRPr lang="en-US"/>
        </a:p>
      </dgm:t>
    </dgm:pt>
    <dgm:pt modelId="{11B7BFC9-BD0B-1E45-8494-90E61BBA878A}" type="sibTrans" cxnId="{39205931-9534-A44C-8295-23DBD67C1341}">
      <dgm:prSet/>
      <dgm:spPr/>
      <dgm:t>
        <a:bodyPr/>
        <a:lstStyle/>
        <a:p>
          <a:endParaRPr lang="en-US"/>
        </a:p>
      </dgm:t>
    </dgm:pt>
    <dgm:pt modelId="{6A5D1DC8-957D-9242-AD67-8AF16DFBD535}">
      <dgm:prSet phldrT="[Text]"/>
      <dgm:spPr/>
      <dgm:t>
        <a:bodyPr/>
        <a:lstStyle/>
        <a:p>
          <a:r>
            <a:rPr lang="en-US" b="1" dirty="0"/>
            <a:t>Policy history</a:t>
          </a:r>
        </a:p>
      </dgm:t>
    </dgm:pt>
    <dgm:pt modelId="{0EEDEF4E-9F4A-E643-8E57-86A5758661CF}" type="parTrans" cxnId="{60F615E2-FCC1-1947-A586-89242D1AF5C8}">
      <dgm:prSet/>
      <dgm:spPr/>
      <dgm:t>
        <a:bodyPr/>
        <a:lstStyle/>
        <a:p>
          <a:endParaRPr lang="en-US"/>
        </a:p>
      </dgm:t>
    </dgm:pt>
    <dgm:pt modelId="{AA18A75D-9222-C24A-8F52-CA6259C6D6D6}" type="sibTrans" cxnId="{60F615E2-FCC1-1947-A586-89242D1AF5C8}">
      <dgm:prSet/>
      <dgm:spPr/>
      <dgm:t>
        <a:bodyPr/>
        <a:lstStyle/>
        <a:p>
          <a:endParaRPr lang="en-US"/>
        </a:p>
      </dgm:t>
    </dgm:pt>
    <dgm:pt modelId="{82FEA406-D288-FA4A-B3D5-15C8B1A069FC}">
      <dgm:prSet phldrT="[Text]"/>
      <dgm:spPr/>
      <dgm:t>
        <a:bodyPr/>
        <a:lstStyle/>
        <a:p>
          <a:r>
            <a:rPr lang="en-US" b="1" dirty="0"/>
            <a:t>follow additional protocols</a:t>
          </a:r>
        </a:p>
      </dgm:t>
    </dgm:pt>
    <dgm:pt modelId="{4D945871-6D10-F544-B7A9-F58B926B928D}" type="parTrans" cxnId="{4022C197-B63E-B942-944E-14D253C59E5F}">
      <dgm:prSet/>
      <dgm:spPr/>
      <dgm:t>
        <a:bodyPr/>
        <a:lstStyle/>
        <a:p>
          <a:endParaRPr lang="en-US"/>
        </a:p>
      </dgm:t>
    </dgm:pt>
    <dgm:pt modelId="{B13C649C-CDE0-2641-85A6-A1105810CB76}" type="sibTrans" cxnId="{4022C197-B63E-B942-944E-14D253C59E5F}">
      <dgm:prSet/>
      <dgm:spPr/>
      <dgm:t>
        <a:bodyPr/>
        <a:lstStyle/>
        <a:p>
          <a:endParaRPr lang="en-US"/>
        </a:p>
      </dgm:t>
    </dgm:pt>
    <dgm:pt modelId="{C32B86DC-6D46-BB42-ACC9-17203230DCEA}">
      <dgm:prSet phldrT="[Text]" custT="1"/>
      <dgm:spPr/>
      <dgm:t>
        <a:bodyPr/>
        <a:lstStyle/>
        <a:p>
          <a:r>
            <a:rPr lang="en-US" sz="1800" dirty="0" smtClean="0"/>
            <a:t>Why should follow law</a:t>
          </a:r>
          <a:endParaRPr lang="en-US" sz="1800" dirty="0"/>
        </a:p>
      </dgm:t>
    </dgm:pt>
    <dgm:pt modelId="{D2F38F21-D2C7-B048-84BE-40F249E3267E}" type="parTrans" cxnId="{3A8732EC-198F-AC4A-87E2-AB8B8AB96242}">
      <dgm:prSet/>
      <dgm:spPr/>
      <dgm:t>
        <a:bodyPr/>
        <a:lstStyle/>
        <a:p>
          <a:endParaRPr lang="en-US"/>
        </a:p>
      </dgm:t>
    </dgm:pt>
    <dgm:pt modelId="{1D0FE392-4E10-7446-BE23-D20DE05CA454}" type="sibTrans" cxnId="{3A8732EC-198F-AC4A-87E2-AB8B8AB96242}">
      <dgm:prSet/>
      <dgm:spPr/>
      <dgm:t>
        <a:bodyPr/>
        <a:lstStyle/>
        <a:p>
          <a:endParaRPr lang="en-US"/>
        </a:p>
      </dgm:t>
    </dgm:pt>
    <dgm:pt modelId="{D7D7CF68-C915-354F-8035-EB3E823AB5F7}">
      <dgm:prSet phldrT="[Text]" custT="1"/>
      <dgm:spPr/>
      <dgm:t>
        <a:bodyPr/>
        <a:lstStyle/>
        <a:p>
          <a:r>
            <a:rPr lang="en-US" sz="1800" dirty="0" smtClean="0"/>
            <a:t>Why follow harassment policy</a:t>
          </a:r>
          <a:endParaRPr lang="en-US" sz="1800" dirty="0"/>
        </a:p>
      </dgm:t>
    </dgm:pt>
    <dgm:pt modelId="{E66D76D6-E366-914F-AB78-0199C1863708}" type="parTrans" cxnId="{7275AFC8-9476-AC40-BD63-165A5D05E271}">
      <dgm:prSet/>
      <dgm:spPr/>
      <dgm:t>
        <a:bodyPr/>
        <a:lstStyle/>
        <a:p>
          <a:endParaRPr lang="en-US"/>
        </a:p>
      </dgm:t>
    </dgm:pt>
    <dgm:pt modelId="{DF24B1B2-4661-9B47-BD7B-D8CC25172883}" type="sibTrans" cxnId="{7275AFC8-9476-AC40-BD63-165A5D05E271}">
      <dgm:prSet/>
      <dgm:spPr/>
      <dgm:t>
        <a:bodyPr/>
        <a:lstStyle/>
        <a:p>
          <a:endParaRPr lang="en-US"/>
        </a:p>
      </dgm:t>
    </dgm:pt>
    <dgm:pt modelId="{47E7A489-0E88-E347-B876-BFB948798B10}">
      <dgm:prSet phldrT="[Text]" custT="1"/>
      <dgm:spPr/>
      <dgm:t>
        <a:bodyPr/>
        <a:lstStyle/>
        <a:p>
          <a:r>
            <a:rPr lang="en-US" sz="1800" dirty="0" smtClean="0"/>
            <a:t>Why follow complaint procedure</a:t>
          </a:r>
          <a:endParaRPr lang="en-US" sz="1800" dirty="0"/>
        </a:p>
      </dgm:t>
    </dgm:pt>
    <dgm:pt modelId="{8BAE481C-DBC3-7B4A-B85E-B981C215D1AF}" type="parTrans" cxnId="{C38ADBAC-5A41-984C-8AFD-E36D8E25213F}">
      <dgm:prSet/>
      <dgm:spPr/>
      <dgm:t>
        <a:bodyPr/>
        <a:lstStyle/>
        <a:p>
          <a:endParaRPr lang="en-US"/>
        </a:p>
      </dgm:t>
    </dgm:pt>
    <dgm:pt modelId="{8AECCB69-5EF8-F440-A736-22AFB869DAD4}" type="sibTrans" cxnId="{C38ADBAC-5A41-984C-8AFD-E36D8E25213F}">
      <dgm:prSet/>
      <dgm:spPr/>
      <dgm:t>
        <a:bodyPr/>
        <a:lstStyle/>
        <a:p>
          <a:endParaRPr lang="en-US"/>
        </a:p>
      </dgm:t>
    </dgm:pt>
    <dgm:pt modelId="{B59CFBD0-CEBE-AE4F-AA5A-59EE1B5A4D6C}">
      <dgm:prSet phldrT="[Text]" custT="1"/>
      <dgm:spPr/>
      <dgm:t>
        <a:bodyPr/>
        <a:lstStyle/>
        <a:p>
          <a:r>
            <a:rPr lang="en-US" sz="1800" dirty="0" smtClean="0"/>
            <a:t>Why receive training </a:t>
          </a:r>
          <a:endParaRPr lang="en-US" sz="1800" dirty="0"/>
        </a:p>
      </dgm:t>
    </dgm:pt>
    <dgm:pt modelId="{7DAC10F8-A2DA-A643-9C67-5216DBBAA42C}" type="parTrans" cxnId="{1B0657F5-6085-554B-8047-CA55AF66F58B}">
      <dgm:prSet/>
      <dgm:spPr/>
      <dgm:t>
        <a:bodyPr/>
        <a:lstStyle/>
        <a:p>
          <a:endParaRPr lang="en-US"/>
        </a:p>
      </dgm:t>
    </dgm:pt>
    <dgm:pt modelId="{000CBA87-C69B-B742-8DD9-1620DE624434}" type="sibTrans" cxnId="{1B0657F5-6085-554B-8047-CA55AF66F58B}">
      <dgm:prSet/>
      <dgm:spPr/>
      <dgm:t>
        <a:bodyPr/>
        <a:lstStyle/>
        <a:p>
          <a:endParaRPr lang="en-US"/>
        </a:p>
      </dgm:t>
    </dgm:pt>
    <dgm:pt modelId="{B825CA6E-78AA-1045-9CE4-C52E39C2A9B4}">
      <dgm:prSet phldrT="[Text]"/>
      <dgm:spPr/>
      <dgm:t>
        <a:bodyPr/>
        <a:lstStyle/>
        <a:p>
          <a:r>
            <a:rPr lang="en-US" dirty="0" smtClean="0"/>
            <a:t>Contact EEOC</a:t>
          </a:r>
          <a:endParaRPr lang="en-US" dirty="0"/>
        </a:p>
      </dgm:t>
    </dgm:pt>
    <dgm:pt modelId="{0F6AA728-19D8-1048-ACEF-A5BE896FE0B9}" type="parTrans" cxnId="{D0023130-483A-8B4F-9B88-22F6CD555CA7}">
      <dgm:prSet/>
      <dgm:spPr/>
      <dgm:t>
        <a:bodyPr/>
        <a:lstStyle/>
        <a:p>
          <a:endParaRPr lang="en-US"/>
        </a:p>
      </dgm:t>
    </dgm:pt>
    <dgm:pt modelId="{7019E775-4507-2E4F-A8A4-A9A9AFCE1734}" type="sibTrans" cxnId="{D0023130-483A-8B4F-9B88-22F6CD555CA7}">
      <dgm:prSet/>
      <dgm:spPr/>
      <dgm:t>
        <a:bodyPr/>
        <a:lstStyle/>
        <a:p>
          <a:endParaRPr lang="en-US"/>
        </a:p>
      </dgm:t>
    </dgm:pt>
    <dgm:pt modelId="{6AF02FE1-6131-0E44-848C-B6BBBD8A464A}" type="pres">
      <dgm:prSet presAssocID="{350317A3-0C4D-6344-B326-74EB587579F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56B72D2-1D81-4148-A01C-9447AA740D74}" type="pres">
      <dgm:prSet presAssocID="{722187EB-9029-1141-97D6-68D66F2097F9}" presName="root" presStyleCnt="0"/>
      <dgm:spPr/>
    </dgm:pt>
    <dgm:pt modelId="{9C710F05-295B-544D-B699-AE5D5A3C3179}" type="pres">
      <dgm:prSet presAssocID="{722187EB-9029-1141-97D6-68D66F2097F9}" presName="rootComposite" presStyleCnt="0"/>
      <dgm:spPr/>
    </dgm:pt>
    <dgm:pt modelId="{5EF7111D-512A-7C4C-8BDD-AFE53A0BC87C}" type="pres">
      <dgm:prSet presAssocID="{722187EB-9029-1141-97D6-68D66F2097F9}" presName="rootText" presStyleLbl="node1" presStyleIdx="0" presStyleCnt="4"/>
      <dgm:spPr/>
      <dgm:t>
        <a:bodyPr/>
        <a:lstStyle/>
        <a:p>
          <a:endParaRPr lang="en-US"/>
        </a:p>
      </dgm:t>
    </dgm:pt>
    <dgm:pt modelId="{E48B9D00-A211-8A4E-87B6-5EBF7364E378}" type="pres">
      <dgm:prSet presAssocID="{722187EB-9029-1141-97D6-68D66F2097F9}" presName="rootConnector" presStyleLbl="node1" presStyleIdx="0" presStyleCnt="4"/>
      <dgm:spPr/>
      <dgm:t>
        <a:bodyPr/>
        <a:lstStyle/>
        <a:p>
          <a:endParaRPr lang="en-US"/>
        </a:p>
      </dgm:t>
    </dgm:pt>
    <dgm:pt modelId="{B5A4C29C-7838-3545-B1BC-A4205376357F}" type="pres">
      <dgm:prSet presAssocID="{722187EB-9029-1141-97D6-68D66F2097F9}" presName="childShape" presStyleCnt="0"/>
      <dgm:spPr/>
    </dgm:pt>
    <dgm:pt modelId="{4AEFB5A5-3195-3F41-BA99-D4CAB2FA955F}" type="pres">
      <dgm:prSet presAssocID="{FD3F9BD4-9777-2E4F-98EB-53A38E8DF009}" presName="Name13" presStyleLbl="parChTrans1D2" presStyleIdx="0" presStyleCnt="16"/>
      <dgm:spPr/>
      <dgm:t>
        <a:bodyPr/>
        <a:lstStyle/>
        <a:p>
          <a:endParaRPr lang="en-US"/>
        </a:p>
      </dgm:t>
    </dgm:pt>
    <dgm:pt modelId="{12617C78-AD44-7F44-AF22-46C17B882DA1}" type="pres">
      <dgm:prSet presAssocID="{59CF2638-559A-CB46-878C-B45B6C529C05}" presName="childText" presStyleLbl="bgAcc1" presStyleIdx="0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C55B02-46E4-DA47-AE76-69018DEA1DCA}" type="pres">
      <dgm:prSet presAssocID="{83E2314E-7CF6-FE4B-8935-F23DB023D6F1}" presName="Name13" presStyleLbl="parChTrans1D2" presStyleIdx="1" presStyleCnt="16"/>
      <dgm:spPr/>
      <dgm:t>
        <a:bodyPr/>
        <a:lstStyle/>
        <a:p>
          <a:endParaRPr lang="en-US"/>
        </a:p>
      </dgm:t>
    </dgm:pt>
    <dgm:pt modelId="{79958B7B-9A0F-5246-A174-163EA704F665}" type="pres">
      <dgm:prSet presAssocID="{F01F030E-294D-FC4B-8544-DDB1F2CD3753}" presName="childText" presStyleLbl="bgAcc1" presStyleIdx="1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C7C51-E69F-7E47-9F32-0470E8303AE1}" type="pres">
      <dgm:prSet presAssocID="{F78884E8-B35A-F34F-8601-D7D7061F233C}" presName="Name13" presStyleLbl="parChTrans1D2" presStyleIdx="2" presStyleCnt="16"/>
      <dgm:spPr/>
      <dgm:t>
        <a:bodyPr/>
        <a:lstStyle/>
        <a:p>
          <a:endParaRPr lang="en-US"/>
        </a:p>
      </dgm:t>
    </dgm:pt>
    <dgm:pt modelId="{0E216265-9AAC-BF4C-B76A-6A00A175427E}" type="pres">
      <dgm:prSet presAssocID="{92689D4F-CB02-7943-AC47-053412AF8C29}" presName="childText" presStyleLbl="bgAcc1" presStyleIdx="2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B0B778-941B-9743-AE58-6C00D36ABBB2}" type="pres">
      <dgm:prSet presAssocID="{0EEDEF4E-9F4A-E643-8E57-86A5758661CF}" presName="Name13" presStyleLbl="parChTrans1D2" presStyleIdx="3" presStyleCnt="16"/>
      <dgm:spPr/>
      <dgm:t>
        <a:bodyPr/>
        <a:lstStyle/>
        <a:p>
          <a:endParaRPr lang="en-US"/>
        </a:p>
      </dgm:t>
    </dgm:pt>
    <dgm:pt modelId="{173A035A-2AEF-134E-9838-A50CD8B0D6B0}" type="pres">
      <dgm:prSet presAssocID="{6A5D1DC8-957D-9242-AD67-8AF16DFBD535}" presName="childText" presStyleLbl="bgAcc1" presStyleIdx="3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75481F-174A-A742-824F-7AAFE6DCC8AB}" type="pres">
      <dgm:prSet presAssocID="{E8011978-1315-FA45-B4DC-D37200DBE22E}" presName="root" presStyleCnt="0"/>
      <dgm:spPr/>
    </dgm:pt>
    <dgm:pt modelId="{F1D91B7A-ABFF-9848-AA31-F73F1E25C903}" type="pres">
      <dgm:prSet presAssocID="{E8011978-1315-FA45-B4DC-D37200DBE22E}" presName="rootComposite" presStyleCnt="0"/>
      <dgm:spPr/>
    </dgm:pt>
    <dgm:pt modelId="{17E018E7-762C-6449-84FE-6C71949592AF}" type="pres">
      <dgm:prSet presAssocID="{E8011978-1315-FA45-B4DC-D37200DBE22E}" presName="rootText" presStyleLbl="node1" presStyleIdx="1" presStyleCnt="4"/>
      <dgm:spPr/>
      <dgm:t>
        <a:bodyPr/>
        <a:lstStyle/>
        <a:p>
          <a:endParaRPr lang="en-US"/>
        </a:p>
      </dgm:t>
    </dgm:pt>
    <dgm:pt modelId="{AAE87C3E-8F31-1E47-87BB-F2F545D20CAB}" type="pres">
      <dgm:prSet presAssocID="{E8011978-1315-FA45-B4DC-D37200DBE22E}" presName="rootConnector" presStyleLbl="node1" presStyleIdx="1" presStyleCnt="4"/>
      <dgm:spPr/>
      <dgm:t>
        <a:bodyPr/>
        <a:lstStyle/>
        <a:p>
          <a:endParaRPr lang="en-US"/>
        </a:p>
      </dgm:t>
    </dgm:pt>
    <dgm:pt modelId="{2FBEFC3C-09AC-774F-8386-430CF28C4C41}" type="pres">
      <dgm:prSet presAssocID="{E8011978-1315-FA45-B4DC-D37200DBE22E}" presName="childShape" presStyleCnt="0"/>
      <dgm:spPr/>
    </dgm:pt>
    <dgm:pt modelId="{B6BD9B83-7143-2249-BE43-DB50CE5AB82B}" type="pres">
      <dgm:prSet presAssocID="{A7358A8F-BD6C-FA49-8F19-9DC350BF091C}" presName="Name13" presStyleLbl="parChTrans1D2" presStyleIdx="4" presStyleCnt="16"/>
      <dgm:spPr/>
      <dgm:t>
        <a:bodyPr/>
        <a:lstStyle/>
        <a:p>
          <a:endParaRPr lang="en-US"/>
        </a:p>
      </dgm:t>
    </dgm:pt>
    <dgm:pt modelId="{8ECECA96-9628-E848-BB7D-6A31C3255901}" type="pres">
      <dgm:prSet presAssocID="{B7CB4764-0F28-2846-8809-F8AA65567C47}" presName="childText" presStyleLbl="bgAcc1" presStyleIdx="4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BEE85-1B2C-0947-8A91-8FAC01501715}" type="pres">
      <dgm:prSet presAssocID="{D38EE53E-C2FF-CD42-98CE-4AA7C8AC6961}" presName="Name13" presStyleLbl="parChTrans1D2" presStyleIdx="5" presStyleCnt="16"/>
      <dgm:spPr/>
      <dgm:t>
        <a:bodyPr/>
        <a:lstStyle/>
        <a:p>
          <a:endParaRPr lang="en-US"/>
        </a:p>
      </dgm:t>
    </dgm:pt>
    <dgm:pt modelId="{074D8542-42A8-E947-8FAD-6E3F14AC05FA}" type="pres">
      <dgm:prSet presAssocID="{3D9A30B1-F452-BC41-A7F2-FB97DC251616}" presName="childText" presStyleLbl="bgAcc1" presStyleIdx="5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13270-6EDB-DF45-89F6-ABD8F698BE6A}" type="pres">
      <dgm:prSet presAssocID="{01FAACAD-6F02-8149-B392-70EAAA96701F}" presName="Name13" presStyleLbl="parChTrans1D2" presStyleIdx="6" presStyleCnt="16"/>
      <dgm:spPr/>
      <dgm:t>
        <a:bodyPr/>
        <a:lstStyle/>
        <a:p>
          <a:endParaRPr lang="en-US"/>
        </a:p>
      </dgm:t>
    </dgm:pt>
    <dgm:pt modelId="{2F7570CA-ECF6-AC41-9C3A-08C7D4E09937}" type="pres">
      <dgm:prSet presAssocID="{25ECC43B-8827-6241-9664-F9DFEBE25F62}" presName="childText" presStyleLbl="bgAcc1" presStyleIdx="6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08EA1-644A-9143-BB17-AFE0432CABA8}" type="pres">
      <dgm:prSet presAssocID="{4D945871-6D10-F544-B7A9-F58B926B928D}" presName="Name13" presStyleLbl="parChTrans1D2" presStyleIdx="7" presStyleCnt="16"/>
      <dgm:spPr/>
      <dgm:t>
        <a:bodyPr/>
        <a:lstStyle/>
        <a:p>
          <a:endParaRPr lang="en-US"/>
        </a:p>
      </dgm:t>
    </dgm:pt>
    <dgm:pt modelId="{FAA83DB8-C36F-394F-BD05-A98F798EF816}" type="pres">
      <dgm:prSet presAssocID="{82FEA406-D288-FA4A-B3D5-15C8B1A069FC}" presName="childText" presStyleLbl="bgAcc1" presStyleIdx="7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7F63CF-6C4C-804D-AE78-47110DD88899}" type="pres">
      <dgm:prSet presAssocID="{56AC2143-2F13-9444-8902-68DF1EFA3452}" presName="root" presStyleCnt="0"/>
      <dgm:spPr/>
    </dgm:pt>
    <dgm:pt modelId="{C1AE8337-2160-284C-AD23-E5BE9677A487}" type="pres">
      <dgm:prSet presAssocID="{56AC2143-2F13-9444-8902-68DF1EFA3452}" presName="rootComposite" presStyleCnt="0"/>
      <dgm:spPr/>
    </dgm:pt>
    <dgm:pt modelId="{5C263219-3BDF-C84F-8B2C-B143B5912F97}" type="pres">
      <dgm:prSet presAssocID="{56AC2143-2F13-9444-8902-68DF1EFA3452}" presName="rootText" presStyleLbl="node1" presStyleIdx="2" presStyleCnt="4"/>
      <dgm:spPr/>
      <dgm:t>
        <a:bodyPr/>
        <a:lstStyle/>
        <a:p>
          <a:endParaRPr lang="en-US"/>
        </a:p>
      </dgm:t>
    </dgm:pt>
    <dgm:pt modelId="{50EFF4F0-7369-1C4C-BEC2-4EABA86490D0}" type="pres">
      <dgm:prSet presAssocID="{56AC2143-2F13-9444-8902-68DF1EFA3452}" presName="rootConnector" presStyleLbl="node1" presStyleIdx="2" presStyleCnt="4"/>
      <dgm:spPr/>
      <dgm:t>
        <a:bodyPr/>
        <a:lstStyle/>
        <a:p>
          <a:endParaRPr lang="en-US"/>
        </a:p>
      </dgm:t>
    </dgm:pt>
    <dgm:pt modelId="{49A31C18-327D-214C-AF09-FA15AFC28B75}" type="pres">
      <dgm:prSet presAssocID="{56AC2143-2F13-9444-8902-68DF1EFA3452}" presName="childShape" presStyleCnt="0"/>
      <dgm:spPr/>
    </dgm:pt>
    <dgm:pt modelId="{589282DC-72E9-E848-9534-E5432DA4A19D}" type="pres">
      <dgm:prSet presAssocID="{45E5E5B8-068B-BD45-9ECC-FA61F8C985A8}" presName="Name13" presStyleLbl="parChTrans1D2" presStyleIdx="8" presStyleCnt="16"/>
      <dgm:spPr/>
      <dgm:t>
        <a:bodyPr/>
        <a:lstStyle/>
        <a:p>
          <a:endParaRPr lang="en-US"/>
        </a:p>
      </dgm:t>
    </dgm:pt>
    <dgm:pt modelId="{9BB4967E-B4DC-2948-A289-F672AAFCD45E}" type="pres">
      <dgm:prSet presAssocID="{13C47FCE-7CC2-CE42-95D1-98010531807B}" presName="childText" presStyleLbl="bgAcc1" presStyleIdx="8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D4D0DF-9A8A-F94D-BE7F-3F7ED86E5581}" type="pres">
      <dgm:prSet presAssocID="{12B89269-B046-2248-A5DC-6FACAE4CC512}" presName="Name13" presStyleLbl="parChTrans1D2" presStyleIdx="9" presStyleCnt="16"/>
      <dgm:spPr/>
      <dgm:t>
        <a:bodyPr/>
        <a:lstStyle/>
        <a:p>
          <a:endParaRPr lang="en-US"/>
        </a:p>
      </dgm:t>
    </dgm:pt>
    <dgm:pt modelId="{B25B3029-6060-4349-88C8-69D94E661169}" type="pres">
      <dgm:prSet presAssocID="{4D725D73-674B-D942-9256-94714F449A96}" presName="childText" presStyleLbl="bgAcc1" presStyleIdx="9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5B9F6-FCD7-3143-B557-3F2A5DB6C6C0}" type="pres">
      <dgm:prSet presAssocID="{F6CCD699-7BA8-224B-88C0-FC528BC8C676}" presName="Name13" presStyleLbl="parChTrans1D2" presStyleIdx="10" presStyleCnt="16"/>
      <dgm:spPr/>
      <dgm:t>
        <a:bodyPr/>
        <a:lstStyle/>
        <a:p>
          <a:endParaRPr lang="en-US"/>
        </a:p>
      </dgm:t>
    </dgm:pt>
    <dgm:pt modelId="{44FEB084-B29C-3C4E-81DB-9E3A57C1BE3D}" type="pres">
      <dgm:prSet presAssocID="{4F08BF10-4E6F-1A4A-9937-572C9C4F4FAE}" presName="childText" presStyleLbl="bgAcc1" presStyleIdx="10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3E0024-3EB2-834D-9998-4AD90D8041DA}" type="pres">
      <dgm:prSet presAssocID="{0F6AA728-19D8-1048-ACEF-A5BE896FE0B9}" presName="Name13" presStyleLbl="parChTrans1D2" presStyleIdx="11" presStyleCnt="16"/>
      <dgm:spPr/>
    </dgm:pt>
    <dgm:pt modelId="{4051D10C-0039-0B46-9700-D8095F1F8E3E}" type="pres">
      <dgm:prSet presAssocID="{B825CA6E-78AA-1045-9CE4-C52E39C2A9B4}" presName="childText" presStyleLbl="bgAcc1" presStyleIdx="11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EED08B-6025-6743-A9F3-01A5CB90D420}" type="pres">
      <dgm:prSet presAssocID="{5FFD3AB7-1300-F34B-A4DC-C02975B77661}" presName="root" presStyleCnt="0"/>
      <dgm:spPr/>
    </dgm:pt>
    <dgm:pt modelId="{9B83D5A9-D473-E947-BFE9-0F44D0B3AA37}" type="pres">
      <dgm:prSet presAssocID="{5FFD3AB7-1300-F34B-A4DC-C02975B77661}" presName="rootComposite" presStyleCnt="0"/>
      <dgm:spPr/>
    </dgm:pt>
    <dgm:pt modelId="{9C2CFBFA-F614-4E4D-9E5C-71F72C93BB15}" type="pres">
      <dgm:prSet presAssocID="{5FFD3AB7-1300-F34B-A4DC-C02975B77661}" presName="rootText" presStyleLbl="node1" presStyleIdx="3" presStyleCnt="4" custLinFactNeighborX="1296" custLinFactNeighborY="2593"/>
      <dgm:spPr/>
      <dgm:t>
        <a:bodyPr/>
        <a:lstStyle/>
        <a:p>
          <a:endParaRPr lang="en-US"/>
        </a:p>
      </dgm:t>
    </dgm:pt>
    <dgm:pt modelId="{44364105-23A1-3C4A-9691-7287DC02781F}" type="pres">
      <dgm:prSet presAssocID="{5FFD3AB7-1300-F34B-A4DC-C02975B77661}" presName="rootConnector" presStyleLbl="node1" presStyleIdx="3" presStyleCnt="4"/>
      <dgm:spPr/>
      <dgm:t>
        <a:bodyPr/>
        <a:lstStyle/>
        <a:p>
          <a:endParaRPr lang="en-US"/>
        </a:p>
      </dgm:t>
    </dgm:pt>
    <dgm:pt modelId="{DDE07D60-763D-8743-BFBF-9F399AE973BA}" type="pres">
      <dgm:prSet presAssocID="{5FFD3AB7-1300-F34B-A4DC-C02975B77661}" presName="childShape" presStyleCnt="0"/>
      <dgm:spPr/>
    </dgm:pt>
    <dgm:pt modelId="{D88A3964-02EA-CF44-AD6C-080420B57099}" type="pres">
      <dgm:prSet presAssocID="{D2F38F21-D2C7-B048-84BE-40F249E3267E}" presName="Name13" presStyleLbl="parChTrans1D2" presStyleIdx="12" presStyleCnt="16"/>
      <dgm:spPr/>
    </dgm:pt>
    <dgm:pt modelId="{456E1D3A-1A2A-FB4A-A1E0-B58BD8218098}" type="pres">
      <dgm:prSet presAssocID="{C32B86DC-6D46-BB42-ACC9-17203230DCEA}" presName="childText" presStyleLbl="bgAcc1" presStyleIdx="12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578A0-F3C1-524E-8A32-F527A16A5962}" type="pres">
      <dgm:prSet presAssocID="{E66D76D6-E366-914F-AB78-0199C1863708}" presName="Name13" presStyleLbl="parChTrans1D2" presStyleIdx="13" presStyleCnt="16"/>
      <dgm:spPr/>
    </dgm:pt>
    <dgm:pt modelId="{08F14018-F7D2-C343-B385-7AD7D597EB1A}" type="pres">
      <dgm:prSet presAssocID="{D7D7CF68-C915-354F-8035-EB3E823AB5F7}" presName="childText" presStyleLbl="bgAcc1" presStyleIdx="13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8C2F4D-A0C6-C04C-B264-A85B84F4E20D}" type="pres">
      <dgm:prSet presAssocID="{8BAE481C-DBC3-7B4A-B85E-B981C215D1AF}" presName="Name13" presStyleLbl="parChTrans1D2" presStyleIdx="14" presStyleCnt="16"/>
      <dgm:spPr/>
    </dgm:pt>
    <dgm:pt modelId="{B862717B-E0AA-B241-B070-4ADF5AA7D009}" type="pres">
      <dgm:prSet presAssocID="{47E7A489-0E88-E347-B876-BFB948798B10}" presName="childText" presStyleLbl="bgAcc1" presStyleIdx="14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58917-6A0F-8541-946F-9A88F56216CA}" type="pres">
      <dgm:prSet presAssocID="{7DAC10F8-A2DA-A643-9C67-5216DBBAA42C}" presName="Name13" presStyleLbl="parChTrans1D2" presStyleIdx="15" presStyleCnt="16"/>
      <dgm:spPr/>
    </dgm:pt>
    <dgm:pt modelId="{8C117D68-CBDE-0F40-9154-B6E4D535C277}" type="pres">
      <dgm:prSet presAssocID="{B59CFBD0-CEBE-AE4F-AA5A-59EE1B5A4D6C}" presName="childText" presStyleLbl="bgAcc1" presStyleIdx="15" presStyleCnt="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E3F81E-B495-414F-BD3B-05AFB69F9198}" srcId="{350317A3-0C4D-6344-B326-74EB587579FC}" destId="{E8011978-1315-FA45-B4DC-D37200DBE22E}" srcOrd="1" destOrd="0" parTransId="{3A7478F8-73C7-F647-AEC7-234CB5259662}" sibTransId="{B7B9EADE-6C4C-CE46-BAFA-19236A3C1B4D}"/>
    <dgm:cxn modelId="{178284E5-34AC-ED41-8992-08D7FB44513E}" type="presOf" srcId="{E8011978-1315-FA45-B4DC-D37200DBE22E}" destId="{AAE87C3E-8F31-1E47-87BB-F2F545D20CAB}" srcOrd="1" destOrd="0" presId="urn:microsoft.com/office/officeart/2005/8/layout/hierarchy3"/>
    <dgm:cxn modelId="{B2A4002E-DC01-AA49-9171-CB53F28EC713}" srcId="{56AC2143-2F13-9444-8902-68DF1EFA3452}" destId="{13C47FCE-7CC2-CE42-95D1-98010531807B}" srcOrd="0" destOrd="0" parTransId="{45E5E5B8-068B-BD45-9ECC-FA61F8C985A8}" sibTransId="{AF4E11C4-1779-034A-8E15-27AF1CA30FF9}"/>
    <dgm:cxn modelId="{C9B67604-FA75-5849-B481-8E5DD5AD1C19}" type="presOf" srcId="{F01F030E-294D-FC4B-8544-DDB1F2CD3753}" destId="{79958B7B-9A0F-5246-A174-163EA704F665}" srcOrd="0" destOrd="0" presId="urn:microsoft.com/office/officeart/2005/8/layout/hierarchy3"/>
    <dgm:cxn modelId="{6F887D8E-CF9C-DF4B-8242-BCA99AB1A095}" type="presOf" srcId="{47E7A489-0E88-E347-B876-BFB948798B10}" destId="{B862717B-E0AA-B241-B070-4ADF5AA7D009}" srcOrd="0" destOrd="0" presId="urn:microsoft.com/office/officeart/2005/8/layout/hierarchy3"/>
    <dgm:cxn modelId="{4E578298-6127-4040-9424-C3DCFE55028F}" type="presOf" srcId="{0F6AA728-19D8-1048-ACEF-A5BE896FE0B9}" destId="{D23E0024-3EB2-834D-9998-4AD90D8041DA}" srcOrd="0" destOrd="0" presId="urn:microsoft.com/office/officeart/2005/8/layout/hierarchy3"/>
    <dgm:cxn modelId="{5E2064CE-8156-3F42-A058-128EB0A7BC2B}" type="presOf" srcId="{3D9A30B1-F452-BC41-A7F2-FB97DC251616}" destId="{074D8542-42A8-E947-8FAD-6E3F14AC05FA}" srcOrd="0" destOrd="0" presId="urn:microsoft.com/office/officeart/2005/8/layout/hierarchy3"/>
    <dgm:cxn modelId="{7616C1DE-520E-9740-AFD7-81243DDC9635}" type="presOf" srcId="{6A5D1DC8-957D-9242-AD67-8AF16DFBD535}" destId="{173A035A-2AEF-134E-9838-A50CD8B0D6B0}" srcOrd="0" destOrd="0" presId="urn:microsoft.com/office/officeart/2005/8/layout/hierarchy3"/>
    <dgm:cxn modelId="{EC210336-D374-BA4A-9AB6-5BC694A697D2}" type="presOf" srcId="{B7CB4764-0F28-2846-8809-F8AA65567C47}" destId="{8ECECA96-9628-E848-BB7D-6A31C3255901}" srcOrd="0" destOrd="0" presId="urn:microsoft.com/office/officeart/2005/8/layout/hierarchy3"/>
    <dgm:cxn modelId="{B798455B-91C5-7244-AC98-150C4DA3C592}" type="presOf" srcId="{12B89269-B046-2248-A5DC-6FACAE4CC512}" destId="{96D4D0DF-9A8A-F94D-BE7F-3F7ED86E5581}" srcOrd="0" destOrd="0" presId="urn:microsoft.com/office/officeart/2005/8/layout/hierarchy3"/>
    <dgm:cxn modelId="{75DE4126-7895-B342-99E5-58BD46C99419}" type="presOf" srcId="{01FAACAD-6F02-8149-B392-70EAAA96701F}" destId="{22113270-6EDB-DF45-89F6-ABD8F698BE6A}" srcOrd="0" destOrd="0" presId="urn:microsoft.com/office/officeart/2005/8/layout/hierarchy3"/>
    <dgm:cxn modelId="{7275AFC8-9476-AC40-BD63-165A5D05E271}" srcId="{5FFD3AB7-1300-F34B-A4DC-C02975B77661}" destId="{D7D7CF68-C915-354F-8035-EB3E823AB5F7}" srcOrd="1" destOrd="0" parTransId="{E66D76D6-E366-914F-AB78-0199C1863708}" sibTransId="{DF24B1B2-4661-9B47-BD7B-D8CC25172883}"/>
    <dgm:cxn modelId="{37597185-B330-0B47-A80A-0653404798C8}" type="presOf" srcId="{7DAC10F8-A2DA-A643-9C67-5216DBBAA42C}" destId="{A7958917-6A0F-8541-946F-9A88F56216CA}" srcOrd="0" destOrd="0" presId="urn:microsoft.com/office/officeart/2005/8/layout/hierarchy3"/>
    <dgm:cxn modelId="{A59DC267-CA7E-F044-9496-52C612E9DC21}" type="presOf" srcId="{B59CFBD0-CEBE-AE4F-AA5A-59EE1B5A4D6C}" destId="{8C117D68-CBDE-0F40-9154-B6E4D535C277}" srcOrd="0" destOrd="0" presId="urn:microsoft.com/office/officeart/2005/8/layout/hierarchy3"/>
    <dgm:cxn modelId="{CCF21302-3BA4-2342-91DB-8E0C8502CD5F}" type="presOf" srcId="{FD3F9BD4-9777-2E4F-98EB-53A38E8DF009}" destId="{4AEFB5A5-3195-3F41-BA99-D4CAB2FA955F}" srcOrd="0" destOrd="0" presId="urn:microsoft.com/office/officeart/2005/8/layout/hierarchy3"/>
    <dgm:cxn modelId="{8E0866FB-0B08-6149-B6F3-5C397BF20613}" type="presOf" srcId="{350317A3-0C4D-6344-B326-74EB587579FC}" destId="{6AF02FE1-6131-0E44-848C-B6BBBD8A464A}" srcOrd="0" destOrd="0" presId="urn:microsoft.com/office/officeart/2005/8/layout/hierarchy3"/>
    <dgm:cxn modelId="{7B1AA508-090E-7D47-B8A6-0DA447BC2A33}" type="presOf" srcId="{D7D7CF68-C915-354F-8035-EB3E823AB5F7}" destId="{08F14018-F7D2-C343-B385-7AD7D597EB1A}" srcOrd="0" destOrd="0" presId="urn:microsoft.com/office/officeart/2005/8/layout/hierarchy3"/>
    <dgm:cxn modelId="{B2D19528-784E-D946-9087-80378A5A87FD}" type="presOf" srcId="{D38EE53E-C2FF-CD42-98CE-4AA7C8AC6961}" destId="{1F1BEE85-1B2C-0947-8A91-8FAC01501715}" srcOrd="0" destOrd="0" presId="urn:microsoft.com/office/officeart/2005/8/layout/hierarchy3"/>
    <dgm:cxn modelId="{1E2CEED5-24F7-8048-8B6E-56F408123B16}" type="presOf" srcId="{4D945871-6D10-F544-B7A9-F58B926B928D}" destId="{57B08EA1-644A-9143-BB17-AFE0432CABA8}" srcOrd="0" destOrd="0" presId="urn:microsoft.com/office/officeart/2005/8/layout/hierarchy3"/>
    <dgm:cxn modelId="{7DB6A523-0EE9-674B-9998-ED3E4C968404}" type="presOf" srcId="{4D725D73-674B-D942-9256-94714F449A96}" destId="{B25B3029-6060-4349-88C8-69D94E661169}" srcOrd="0" destOrd="0" presId="urn:microsoft.com/office/officeart/2005/8/layout/hierarchy3"/>
    <dgm:cxn modelId="{127F2576-4B02-224A-B8B2-885E85C86BBC}" srcId="{350317A3-0C4D-6344-B326-74EB587579FC}" destId="{722187EB-9029-1141-97D6-68D66F2097F9}" srcOrd="0" destOrd="0" parTransId="{A1D04526-C69E-5C4F-9BA5-A785836047FE}" sibTransId="{791BC96F-C6A3-B540-8993-DED5141CFE6A}"/>
    <dgm:cxn modelId="{03527303-DCB7-884D-BDE3-B13C3C60BF44}" srcId="{56AC2143-2F13-9444-8902-68DF1EFA3452}" destId="{4D725D73-674B-D942-9256-94714F449A96}" srcOrd="1" destOrd="0" parTransId="{12B89269-B046-2248-A5DC-6FACAE4CC512}" sibTransId="{6E0D33BC-CFAA-3A4B-9D0E-3FDD511EE7BA}"/>
    <dgm:cxn modelId="{9B67AE35-6CBA-E742-A610-DA585F816FE2}" type="presOf" srcId="{E66D76D6-E366-914F-AB78-0199C1863708}" destId="{175578A0-F3C1-524E-8A32-F527A16A5962}" srcOrd="0" destOrd="0" presId="urn:microsoft.com/office/officeart/2005/8/layout/hierarchy3"/>
    <dgm:cxn modelId="{290F71E2-D27A-CF43-860B-F80D27C6526C}" type="presOf" srcId="{0EEDEF4E-9F4A-E643-8E57-86A5758661CF}" destId="{6AB0B778-941B-9743-AE58-6C00D36ABBB2}" srcOrd="0" destOrd="0" presId="urn:microsoft.com/office/officeart/2005/8/layout/hierarchy3"/>
    <dgm:cxn modelId="{FD4E928D-935A-F347-8093-715AF661549A}" type="presOf" srcId="{92689D4F-CB02-7943-AC47-053412AF8C29}" destId="{0E216265-9AAC-BF4C-B76A-6A00A175427E}" srcOrd="0" destOrd="0" presId="urn:microsoft.com/office/officeart/2005/8/layout/hierarchy3"/>
    <dgm:cxn modelId="{44BBC827-110E-7745-A0E3-E597403DC4A7}" type="presOf" srcId="{E8011978-1315-FA45-B4DC-D37200DBE22E}" destId="{17E018E7-762C-6449-84FE-6C71949592AF}" srcOrd="0" destOrd="0" presId="urn:microsoft.com/office/officeart/2005/8/layout/hierarchy3"/>
    <dgm:cxn modelId="{7A47B4F7-F9DC-EC49-B454-E29BAC3B904C}" type="presOf" srcId="{5FFD3AB7-1300-F34B-A4DC-C02975B77661}" destId="{9C2CFBFA-F614-4E4D-9E5C-71F72C93BB15}" srcOrd="0" destOrd="0" presId="urn:microsoft.com/office/officeart/2005/8/layout/hierarchy3"/>
    <dgm:cxn modelId="{DC209541-973C-0449-9824-A64C46E0A1A6}" srcId="{722187EB-9029-1141-97D6-68D66F2097F9}" destId="{F01F030E-294D-FC4B-8544-DDB1F2CD3753}" srcOrd="1" destOrd="0" parTransId="{83E2314E-7CF6-FE4B-8935-F23DB023D6F1}" sibTransId="{67DC2EE5-50F5-5D47-A149-5DE07820D490}"/>
    <dgm:cxn modelId="{B9F50670-CAC4-C945-917C-5C64AFE35AC7}" type="presOf" srcId="{A7358A8F-BD6C-FA49-8F19-9DC350BF091C}" destId="{B6BD9B83-7143-2249-BE43-DB50CE5AB82B}" srcOrd="0" destOrd="0" presId="urn:microsoft.com/office/officeart/2005/8/layout/hierarchy3"/>
    <dgm:cxn modelId="{C38ADBAC-5A41-984C-8AFD-E36D8E25213F}" srcId="{5FFD3AB7-1300-F34B-A4DC-C02975B77661}" destId="{47E7A489-0E88-E347-B876-BFB948798B10}" srcOrd="2" destOrd="0" parTransId="{8BAE481C-DBC3-7B4A-B85E-B981C215D1AF}" sibTransId="{8AECCB69-5EF8-F440-A736-22AFB869DAD4}"/>
    <dgm:cxn modelId="{F97D79D3-2A1A-4041-B8B3-E4BE4E465F30}" type="presOf" srcId="{C32B86DC-6D46-BB42-ACC9-17203230DCEA}" destId="{456E1D3A-1A2A-FB4A-A1E0-B58BD8218098}" srcOrd="0" destOrd="0" presId="urn:microsoft.com/office/officeart/2005/8/layout/hierarchy3"/>
    <dgm:cxn modelId="{D9FAD367-9FE7-194D-A353-B6EECC21FCCB}" type="presOf" srcId="{D2F38F21-D2C7-B048-84BE-40F249E3267E}" destId="{D88A3964-02EA-CF44-AD6C-080420B57099}" srcOrd="0" destOrd="0" presId="urn:microsoft.com/office/officeart/2005/8/layout/hierarchy3"/>
    <dgm:cxn modelId="{1A1F7395-C8B4-1247-8830-20DC25DAD5CB}" type="presOf" srcId="{F78884E8-B35A-F34F-8601-D7D7061F233C}" destId="{085C7C51-E69F-7E47-9F32-0470E8303AE1}" srcOrd="0" destOrd="0" presId="urn:microsoft.com/office/officeart/2005/8/layout/hierarchy3"/>
    <dgm:cxn modelId="{DF294038-EB52-4843-97C3-84E3C9403B6A}" type="presOf" srcId="{13C47FCE-7CC2-CE42-95D1-98010531807B}" destId="{9BB4967E-B4DC-2948-A289-F672AAFCD45E}" srcOrd="0" destOrd="0" presId="urn:microsoft.com/office/officeart/2005/8/layout/hierarchy3"/>
    <dgm:cxn modelId="{F87F8549-01CA-3F4E-B6C6-28E438E5C35C}" type="presOf" srcId="{25ECC43B-8827-6241-9664-F9DFEBE25F62}" destId="{2F7570CA-ECF6-AC41-9C3A-08C7D4E09937}" srcOrd="0" destOrd="0" presId="urn:microsoft.com/office/officeart/2005/8/layout/hierarchy3"/>
    <dgm:cxn modelId="{8FE816C6-C2A5-3F49-8C61-2F52111C4650}" type="presOf" srcId="{82FEA406-D288-FA4A-B3D5-15C8B1A069FC}" destId="{FAA83DB8-C36F-394F-BD05-A98F798EF816}" srcOrd="0" destOrd="0" presId="urn:microsoft.com/office/officeart/2005/8/layout/hierarchy3"/>
    <dgm:cxn modelId="{87BAE933-8743-4548-A7A1-CE3397D274C1}" srcId="{350317A3-0C4D-6344-B326-74EB587579FC}" destId="{56AC2143-2F13-9444-8902-68DF1EFA3452}" srcOrd="2" destOrd="0" parTransId="{AD826719-3654-E84C-A67F-65A77DB1EC68}" sibTransId="{9B645C33-A8DF-AB48-8329-6F06D9DFC10C}"/>
    <dgm:cxn modelId="{713605BB-EA56-1A46-813E-9994D673CAFF}" srcId="{E8011978-1315-FA45-B4DC-D37200DBE22E}" destId="{B7CB4764-0F28-2846-8809-F8AA65567C47}" srcOrd="0" destOrd="0" parTransId="{A7358A8F-BD6C-FA49-8F19-9DC350BF091C}" sibTransId="{31937E1E-41A9-A64E-8843-474809F1B0A5}"/>
    <dgm:cxn modelId="{85302E9A-CD59-5A45-AF04-AE4F56CB0CEF}" type="presOf" srcId="{B825CA6E-78AA-1045-9CE4-C52E39C2A9B4}" destId="{4051D10C-0039-0B46-9700-D8095F1F8E3E}" srcOrd="0" destOrd="0" presId="urn:microsoft.com/office/officeart/2005/8/layout/hierarchy3"/>
    <dgm:cxn modelId="{73FA2143-DEC4-E64C-9AF5-F47D37B269BF}" type="presOf" srcId="{56AC2143-2F13-9444-8902-68DF1EFA3452}" destId="{5C263219-3BDF-C84F-8B2C-B143B5912F97}" srcOrd="0" destOrd="0" presId="urn:microsoft.com/office/officeart/2005/8/layout/hierarchy3"/>
    <dgm:cxn modelId="{4022C197-B63E-B942-944E-14D253C59E5F}" srcId="{E8011978-1315-FA45-B4DC-D37200DBE22E}" destId="{82FEA406-D288-FA4A-B3D5-15C8B1A069FC}" srcOrd="3" destOrd="0" parTransId="{4D945871-6D10-F544-B7A9-F58B926B928D}" sibTransId="{B13C649C-CDE0-2641-85A6-A1105810CB76}"/>
    <dgm:cxn modelId="{0F8B9958-CA78-EA45-83DF-0A9E57035ECD}" type="presOf" srcId="{722187EB-9029-1141-97D6-68D66F2097F9}" destId="{5EF7111D-512A-7C4C-8BDD-AFE53A0BC87C}" srcOrd="0" destOrd="0" presId="urn:microsoft.com/office/officeart/2005/8/layout/hierarchy3"/>
    <dgm:cxn modelId="{D0023130-483A-8B4F-9B88-22F6CD555CA7}" srcId="{56AC2143-2F13-9444-8902-68DF1EFA3452}" destId="{B825CA6E-78AA-1045-9CE4-C52E39C2A9B4}" srcOrd="3" destOrd="0" parTransId="{0F6AA728-19D8-1048-ACEF-A5BE896FE0B9}" sibTransId="{7019E775-4507-2E4F-A8A4-A9A9AFCE1734}"/>
    <dgm:cxn modelId="{2B02668E-6659-584A-8DA2-60710B9B6650}" srcId="{350317A3-0C4D-6344-B326-74EB587579FC}" destId="{5FFD3AB7-1300-F34B-A4DC-C02975B77661}" srcOrd="3" destOrd="0" parTransId="{7F0733E3-270E-DD48-9A4C-B1BDCAD1AD88}" sibTransId="{5B95D922-2148-4F4E-B0DC-C4039656718E}"/>
    <dgm:cxn modelId="{8AA05E2D-7453-4E4C-B459-1034762BF431}" type="presOf" srcId="{5FFD3AB7-1300-F34B-A4DC-C02975B77661}" destId="{44364105-23A1-3C4A-9691-7287DC02781F}" srcOrd="1" destOrd="0" presId="urn:microsoft.com/office/officeart/2005/8/layout/hierarchy3"/>
    <dgm:cxn modelId="{0779032C-883A-6248-BCC4-19B77FA3D738}" type="presOf" srcId="{8BAE481C-DBC3-7B4A-B85E-B981C215D1AF}" destId="{DD8C2F4D-A0C6-C04C-B264-A85B84F4E20D}" srcOrd="0" destOrd="0" presId="urn:microsoft.com/office/officeart/2005/8/layout/hierarchy3"/>
    <dgm:cxn modelId="{4C5F2341-4C15-8A45-8257-4E5874F703DC}" type="presOf" srcId="{56AC2143-2F13-9444-8902-68DF1EFA3452}" destId="{50EFF4F0-7369-1C4C-BEC2-4EABA86490D0}" srcOrd="1" destOrd="0" presId="urn:microsoft.com/office/officeart/2005/8/layout/hierarchy3"/>
    <dgm:cxn modelId="{11FCADDE-DBF6-1347-A1B5-6FEFC6DB96B9}" type="presOf" srcId="{4F08BF10-4E6F-1A4A-9937-572C9C4F4FAE}" destId="{44FEB084-B29C-3C4E-81DB-9E3A57C1BE3D}" srcOrd="0" destOrd="0" presId="urn:microsoft.com/office/officeart/2005/8/layout/hierarchy3"/>
    <dgm:cxn modelId="{1B0657F5-6085-554B-8047-CA55AF66F58B}" srcId="{5FFD3AB7-1300-F34B-A4DC-C02975B77661}" destId="{B59CFBD0-CEBE-AE4F-AA5A-59EE1B5A4D6C}" srcOrd="3" destOrd="0" parTransId="{7DAC10F8-A2DA-A643-9C67-5216DBBAA42C}" sibTransId="{000CBA87-C69B-B742-8DD9-1620DE624434}"/>
    <dgm:cxn modelId="{857E33FC-1DAE-7D49-81DA-0559B9B12606}" type="presOf" srcId="{83E2314E-7CF6-FE4B-8935-F23DB023D6F1}" destId="{A3C55B02-46E4-DA47-AE76-69018DEA1DCA}" srcOrd="0" destOrd="0" presId="urn:microsoft.com/office/officeart/2005/8/layout/hierarchy3"/>
    <dgm:cxn modelId="{3A8732EC-198F-AC4A-87E2-AB8B8AB96242}" srcId="{5FFD3AB7-1300-F34B-A4DC-C02975B77661}" destId="{C32B86DC-6D46-BB42-ACC9-17203230DCEA}" srcOrd="0" destOrd="0" parTransId="{D2F38F21-D2C7-B048-84BE-40F249E3267E}" sibTransId="{1D0FE392-4E10-7446-BE23-D20DE05CA454}"/>
    <dgm:cxn modelId="{4DA93561-B5DF-1241-8C91-A7930ACF8241}" srcId="{E8011978-1315-FA45-B4DC-D37200DBE22E}" destId="{25ECC43B-8827-6241-9664-F9DFEBE25F62}" srcOrd="2" destOrd="0" parTransId="{01FAACAD-6F02-8149-B392-70EAAA96701F}" sibTransId="{AB6359E1-4E8A-5144-8681-D3C46F0E9A2C}"/>
    <dgm:cxn modelId="{1835288D-F81A-074A-B225-9F341020A6FD}" type="presOf" srcId="{722187EB-9029-1141-97D6-68D66F2097F9}" destId="{E48B9D00-A211-8A4E-87B6-5EBF7364E378}" srcOrd="1" destOrd="0" presId="urn:microsoft.com/office/officeart/2005/8/layout/hierarchy3"/>
    <dgm:cxn modelId="{10133090-060B-CA43-933D-0D45ADAE3CC8}" srcId="{56AC2143-2F13-9444-8902-68DF1EFA3452}" destId="{4F08BF10-4E6F-1A4A-9937-572C9C4F4FAE}" srcOrd="2" destOrd="0" parTransId="{F6CCD699-7BA8-224B-88C0-FC528BC8C676}" sibTransId="{144FCF18-08EF-D145-8ADB-2BF9A423B7AF}"/>
    <dgm:cxn modelId="{E762B79F-25F7-F44D-A0CE-C55F372D32E6}" srcId="{722187EB-9029-1141-97D6-68D66F2097F9}" destId="{59CF2638-559A-CB46-878C-B45B6C529C05}" srcOrd="0" destOrd="0" parTransId="{FD3F9BD4-9777-2E4F-98EB-53A38E8DF009}" sibTransId="{AF3ECBE1-6F5D-3543-8D74-6F8CA7D51DA0}"/>
    <dgm:cxn modelId="{60F615E2-FCC1-1947-A586-89242D1AF5C8}" srcId="{722187EB-9029-1141-97D6-68D66F2097F9}" destId="{6A5D1DC8-957D-9242-AD67-8AF16DFBD535}" srcOrd="3" destOrd="0" parTransId="{0EEDEF4E-9F4A-E643-8E57-86A5758661CF}" sibTransId="{AA18A75D-9222-C24A-8F52-CA6259C6D6D6}"/>
    <dgm:cxn modelId="{D5C59672-5B0B-9A4D-A80E-382F6DCE506E}" type="presOf" srcId="{59CF2638-559A-CB46-878C-B45B6C529C05}" destId="{12617C78-AD44-7F44-AF22-46C17B882DA1}" srcOrd="0" destOrd="0" presId="urn:microsoft.com/office/officeart/2005/8/layout/hierarchy3"/>
    <dgm:cxn modelId="{39205931-9534-A44C-8295-23DBD67C1341}" srcId="{722187EB-9029-1141-97D6-68D66F2097F9}" destId="{92689D4F-CB02-7943-AC47-053412AF8C29}" srcOrd="2" destOrd="0" parTransId="{F78884E8-B35A-F34F-8601-D7D7061F233C}" sibTransId="{11B7BFC9-BD0B-1E45-8494-90E61BBA878A}"/>
    <dgm:cxn modelId="{37CBC573-3A03-BA44-961C-31EA3A582EDA}" srcId="{E8011978-1315-FA45-B4DC-D37200DBE22E}" destId="{3D9A30B1-F452-BC41-A7F2-FB97DC251616}" srcOrd="1" destOrd="0" parTransId="{D38EE53E-C2FF-CD42-98CE-4AA7C8AC6961}" sibTransId="{B90A4638-E667-454C-9195-A48F485AD3A5}"/>
    <dgm:cxn modelId="{48B3536C-D037-E843-AB40-31CFC68AC04D}" type="presOf" srcId="{45E5E5B8-068B-BD45-9ECC-FA61F8C985A8}" destId="{589282DC-72E9-E848-9534-E5432DA4A19D}" srcOrd="0" destOrd="0" presId="urn:microsoft.com/office/officeart/2005/8/layout/hierarchy3"/>
    <dgm:cxn modelId="{E02D8A82-2FD3-E644-8A1A-0B769A920234}" type="presOf" srcId="{F6CCD699-7BA8-224B-88C0-FC528BC8C676}" destId="{0165B9F6-FCD7-3143-B557-3F2A5DB6C6C0}" srcOrd="0" destOrd="0" presId="urn:microsoft.com/office/officeart/2005/8/layout/hierarchy3"/>
    <dgm:cxn modelId="{58728808-B173-C14A-B712-F6C1DEB1F4B4}" type="presParOf" srcId="{6AF02FE1-6131-0E44-848C-B6BBBD8A464A}" destId="{F56B72D2-1D81-4148-A01C-9447AA740D74}" srcOrd="0" destOrd="0" presId="urn:microsoft.com/office/officeart/2005/8/layout/hierarchy3"/>
    <dgm:cxn modelId="{1E375E02-D804-774B-88CA-535D4496CF39}" type="presParOf" srcId="{F56B72D2-1D81-4148-A01C-9447AA740D74}" destId="{9C710F05-295B-544D-B699-AE5D5A3C3179}" srcOrd="0" destOrd="0" presId="urn:microsoft.com/office/officeart/2005/8/layout/hierarchy3"/>
    <dgm:cxn modelId="{95F02DF4-A0FD-F149-81C2-D1EE30BECC18}" type="presParOf" srcId="{9C710F05-295B-544D-B699-AE5D5A3C3179}" destId="{5EF7111D-512A-7C4C-8BDD-AFE53A0BC87C}" srcOrd="0" destOrd="0" presId="urn:microsoft.com/office/officeart/2005/8/layout/hierarchy3"/>
    <dgm:cxn modelId="{833670D0-5563-FA4D-93A4-F243B0029247}" type="presParOf" srcId="{9C710F05-295B-544D-B699-AE5D5A3C3179}" destId="{E48B9D00-A211-8A4E-87B6-5EBF7364E378}" srcOrd="1" destOrd="0" presId="urn:microsoft.com/office/officeart/2005/8/layout/hierarchy3"/>
    <dgm:cxn modelId="{35AC03CE-2DCD-9140-BD39-25EC4028D2E9}" type="presParOf" srcId="{F56B72D2-1D81-4148-A01C-9447AA740D74}" destId="{B5A4C29C-7838-3545-B1BC-A4205376357F}" srcOrd="1" destOrd="0" presId="urn:microsoft.com/office/officeart/2005/8/layout/hierarchy3"/>
    <dgm:cxn modelId="{A8F49903-E9E4-F640-A3F8-2E107DA3843C}" type="presParOf" srcId="{B5A4C29C-7838-3545-B1BC-A4205376357F}" destId="{4AEFB5A5-3195-3F41-BA99-D4CAB2FA955F}" srcOrd="0" destOrd="0" presId="urn:microsoft.com/office/officeart/2005/8/layout/hierarchy3"/>
    <dgm:cxn modelId="{339B99EF-5C4F-8245-9C47-FA0741019BB0}" type="presParOf" srcId="{B5A4C29C-7838-3545-B1BC-A4205376357F}" destId="{12617C78-AD44-7F44-AF22-46C17B882DA1}" srcOrd="1" destOrd="0" presId="urn:microsoft.com/office/officeart/2005/8/layout/hierarchy3"/>
    <dgm:cxn modelId="{E2070167-F681-7B48-B8BE-6FEBD84236C9}" type="presParOf" srcId="{B5A4C29C-7838-3545-B1BC-A4205376357F}" destId="{A3C55B02-46E4-DA47-AE76-69018DEA1DCA}" srcOrd="2" destOrd="0" presId="urn:microsoft.com/office/officeart/2005/8/layout/hierarchy3"/>
    <dgm:cxn modelId="{D451DA84-BAE2-DD42-8098-00A234B7B819}" type="presParOf" srcId="{B5A4C29C-7838-3545-B1BC-A4205376357F}" destId="{79958B7B-9A0F-5246-A174-163EA704F665}" srcOrd="3" destOrd="0" presId="urn:microsoft.com/office/officeart/2005/8/layout/hierarchy3"/>
    <dgm:cxn modelId="{9D3F0102-BB48-CC44-9D66-B594A5418F56}" type="presParOf" srcId="{B5A4C29C-7838-3545-B1BC-A4205376357F}" destId="{085C7C51-E69F-7E47-9F32-0470E8303AE1}" srcOrd="4" destOrd="0" presId="urn:microsoft.com/office/officeart/2005/8/layout/hierarchy3"/>
    <dgm:cxn modelId="{EAB0CB71-7171-5542-A041-6AEF7B2823A9}" type="presParOf" srcId="{B5A4C29C-7838-3545-B1BC-A4205376357F}" destId="{0E216265-9AAC-BF4C-B76A-6A00A175427E}" srcOrd="5" destOrd="0" presId="urn:microsoft.com/office/officeart/2005/8/layout/hierarchy3"/>
    <dgm:cxn modelId="{656C0906-D9D3-8C45-BE3E-CA0F995C513F}" type="presParOf" srcId="{B5A4C29C-7838-3545-B1BC-A4205376357F}" destId="{6AB0B778-941B-9743-AE58-6C00D36ABBB2}" srcOrd="6" destOrd="0" presId="urn:microsoft.com/office/officeart/2005/8/layout/hierarchy3"/>
    <dgm:cxn modelId="{6B7C4A67-3325-C448-9A9C-8F82AFC50AB7}" type="presParOf" srcId="{B5A4C29C-7838-3545-B1BC-A4205376357F}" destId="{173A035A-2AEF-134E-9838-A50CD8B0D6B0}" srcOrd="7" destOrd="0" presId="urn:microsoft.com/office/officeart/2005/8/layout/hierarchy3"/>
    <dgm:cxn modelId="{2ED533CB-AB09-DF41-B337-83310C0C6A59}" type="presParOf" srcId="{6AF02FE1-6131-0E44-848C-B6BBBD8A464A}" destId="{BC75481F-174A-A742-824F-7AAFE6DCC8AB}" srcOrd="1" destOrd="0" presId="urn:microsoft.com/office/officeart/2005/8/layout/hierarchy3"/>
    <dgm:cxn modelId="{67E9A8ED-A4E0-B145-9B30-6DFA6EF0026F}" type="presParOf" srcId="{BC75481F-174A-A742-824F-7AAFE6DCC8AB}" destId="{F1D91B7A-ABFF-9848-AA31-F73F1E25C903}" srcOrd="0" destOrd="0" presId="urn:microsoft.com/office/officeart/2005/8/layout/hierarchy3"/>
    <dgm:cxn modelId="{230654D6-BEBC-B042-A0D7-D20BE01EC5B1}" type="presParOf" srcId="{F1D91B7A-ABFF-9848-AA31-F73F1E25C903}" destId="{17E018E7-762C-6449-84FE-6C71949592AF}" srcOrd="0" destOrd="0" presId="urn:microsoft.com/office/officeart/2005/8/layout/hierarchy3"/>
    <dgm:cxn modelId="{0EE16922-907D-474C-897E-1AB7704CA066}" type="presParOf" srcId="{F1D91B7A-ABFF-9848-AA31-F73F1E25C903}" destId="{AAE87C3E-8F31-1E47-87BB-F2F545D20CAB}" srcOrd="1" destOrd="0" presId="urn:microsoft.com/office/officeart/2005/8/layout/hierarchy3"/>
    <dgm:cxn modelId="{68BC6E66-A207-DE4F-BAC3-2D095DAB3D42}" type="presParOf" srcId="{BC75481F-174A-A742-824F-7AAFE6DCC8AB}" destId="{2FBEFC3C-09AC-774F-8386-430CF28C4C41}" srcOrd="1" destOrd="0" presId="urn:microsoft.com/office/officeart/2005/8/layout/hierarchy3"/>
    <dgm:cxn modelId="{8D03463F-2544-BC40-986D-B63065E2E6FE}" type="presParOf" srcId="{2FBEFC3C-09AC-774F-8386-430CF28C4C41}" destId="{B6BD9B83-7143-2249-BE43-DB50CE5AB82B}" srcOrd="0" destOrd="0" presId="urn:microsoft.com/office/officeart/2005/8/layout/hierarchy3"/>
    <dgm:cxn modelId="{3EB83E45-BCF4-2E4F-AAE1-A8DF398C4400}" type="presParOf" srcId="{2FBEFC3C-09AC-774F-8386-430CF28C4C41}" destId="{8ECECA96-9628-E848-BB7D-6A31C3255901}" srcOrd="1" destOrd="0" presId="urn:microsoft.com/office/officeart/2005/8/layout/hierarchy3"/>
    <dgm:cxn modelId="{BB04EB47-A72D-4846-BB54-25EDCCA9C6D2}" type="presParOf" srcId="{2FBEFC3C-09AC-774F-8386-430CF28C4C41}" destId="{1F1BEE85-1B2C-0947-8A91-8FAC01501715}" srcOrd="2" destOrd="0" presId="urn:microsoft.com/office/officeart/2005/8/layout/hierarchy3"/>
    <dgm:cxn modelId="{FE7E38F9-B0B1-C446-9E5B-ED5885F2329A}" type="presParOf" srcId="{2FBEFC3C-09AC-774F-8386-430CF28C4C41}" destId="{074D8542-42A8-E947-8FAD-6E3F14AC05FA}" srcOrd="3" destOrd="0" presId="urn:microsoft.com/office/officeart/2005/8/layout/hierarchy3"/>
    <dgm:cxn modelId="{B2C37378-0FE2-8B4E-80FA-080355D586AC}" type="presParOf" srcId="{2FBEFC3C-09AC-774F-8386-430CF28C4C41}" destId="{22113270-6EDB-DF45-89F6-ABD8F698BE6A}" srcOrd="4" destOrd="0" presId="urn:microsoft.com/office/officeart/2005/8/layout/hierarchy3"/>
    <dgm:cxn modelId="{D368BF85-43E2-8E4D-888A-626B98474B1D}" type="presParOf" srcId="{2FBEFC3C-09AC-774F-8386-430CF28C4C41}" destId="{2F7570CA-ECF6-AC41-9C3A-08C7D4E09937}" srcOrd="5" destOrd="0" presId="urn:microsoft.com/office/officeart/2005/8/layout/hierarchy3"/>
    <dgm:cxn modelId="{FBFE9B5D-954E-EF47-91D6-88F5BB9CD34F}" type="presParOf" srcId="{2FBEFC3C-09AC-774F-8386-430CF28C4C41}" destId="{57B08EA1-644A-9143-BB17-AFE0432CABA8}" srcOrd="6" destOrd="0" presId="urn:microsoft.com/office/officeart/2005/8/layout/hierarchy3"/>
    <dgm:cxn modelId="{4D2FFF7C-C640-C843-9A25-2EF4CA95E32D}" type="presParOf" srcId="{2FBEFC3C-09AC-774F-8386-430CF28C4C41}" destId="{FAA83DB8-C36F-394F-BD05-A98F798EF816}" srcOrd="7" destOrd="0" presId="urn:microsoft.com/office/officeart/2005/8/layout/hierarchy3"/>
    <dgm:cxn modelId="{74BD945B-D797-A244-A9DB-904550141DCE}" type="presParOf" srcId="{6AF02FE1-6131-0E44-848C-B6BBBD8A464A}" destId="{197F63CF-6C4C-804D-AE78-47110DD88899}" srcOrd="2" destOrd="0" presId="urn:microsoft.com/office/officeart/2005/8/layout/hierarchy3"/>
    <dgm:cxn modelId="{984706D0-E46F-BD43-A9BD-42F90CE3C577}" type="presParOf" srcId="{197F63CF-6C4C-804D-AE78-47110DD88899}" destId="{C1AE8337-2160-284C-AD23-E5BE9677A487}" srcOrd="0" destOrd="0" presId="urn:microsoft.com/office/officeart/2005/8/layout/hierarchy3"/>
    <dgm:cxn modelId="{568C8E0C-04E7-1C4B-9961-5C13F1E12985}" type="presParOf" srcId="{C1AE8337-2160-284C-AD23-E5BE9677A487}" destId="{5C263219-3BDF-C84F-8B2C-B143B5912F97}" srcOrd="0" destOrd="0" presId="urn:microsoft.com/office/officeart/2005/8/layout/hierarchy3"/>
    <dgm:cxn modelId="{24ED824D-C359-704F-99A3-627AC176F795}" type="presParOf" srcId="{C1AE8337-2160-284C-AD23-E5BE9677A487}" destId="{50EFF4F0-7369-1C4C-BEC2-4EABA86490D0}" srcOrd="1" destOrd="0" presId="urn:microsoft.com/office/officeart/2005/8/layout/hierarchy3"/>
    <dgm:cxn modelId="{C9DBF869-50FC-C742-B300-2EFF4FF595F0}" type="presParOf" srcId="{197F63CF-6C4C-804D-AE78-47110DD88899}" destId="{49A31C18-327D-214C-AF09-FA15AFC28B75}" srcOrd="1" destOrd="0" presId="urn:microsoft.com/office/officeart/2005/8/layout/hierarchy3"/>
    <dgm:cxn modelId="{FC8DEF67-FCBE-564E-83A8-750E94A1B6AE}" type="presParOf" srcId="{49A31C18-327D-214C-AF09-FA15AFC28B75}" destId="{589282DC-72E9-E848-9534-E5432DA4A19D}" srcOrd="0" destOrd="0" presId="urn:microsoft.com/office/officeart/2005/8/layout/hierarchy3"/>
    <dgm:cxn modelId="{88DD407A-9E5A-A147-BFF2-56C09AD9A1B1}" type="presParOf" srcId="{49A31C18-327D-214C-AF09-FA15AFC28B75}" destId="{9BB4967E-B4DC-2948-A289-F672AAFCD45E}" srcOrd="1" destOrd="0" presId="urn:microsoft.com/office/officeart/2005/8/layout/hierarchy3"/>
    <dgm:cxn modelId="{33350C16-5150-9542-9419-8BA216CD50D1}" type="presParOf" srcId="{49A31C18-327D-214C-AF09-FA15AFC28B75}" destId="{96D4D0DF-9A8A-F94D-BE7F-3F7ED86E5581}" srcOrd="2" destOrd="0" presId="urn:microsoft.com/office/officeart/2005/8/layout/hierarchy3"/>
    <dgm:cxn modelId="{CAE7EE32-0C60-134C-87C7-2A58E396A968}" type="presParOf" srcId="{49A31C18-327D-214C-AF09-FA15AFC28B75}" destId="{B25B3029-6060-4349-88C8-69D94E661169}" srcOrd="3" destOrd="0" presId="urn:microsoft.com/office/officeart/2005/8/layout/hierarchy3"/>
    <dgm:cxn modelId="{57EC8A2E-894D-DD41-8F53-DC1757B1DD46}" type="presParOf" srcId="{49A31C18-327D-214C-AF09-FA15AFC28B75}" destId="{0165B9F6-FCD7-3143-B557-3F2A5DB6C6C0}" srcOrd="4" destOrd="0" presId="urn:microsoft.com/office/officeart/2005/8/layout/hierarchy3"/>
    <dgm:cxn modelId="{33009C27-94F0-3B47-AA6E-C9B91BB825D2}" type="presParOf" srcId="{49A31C18-327D-214C-AF09-FA15AFC28B75}" destId="{44FEB084-B29C-3C4E-81DB-9E3A57C1BE3D}" srcOrd="5" destOrd="0" presId="urn:microsoft.com/office/officeart/2005/8/layout/hierarchy3"/>
    <dgm:cxn modelId="{B50B876A-CC8D-274C-A553-8A3650E8D9CF}" type="presParOf" srcId="{49A31C18-327D-214C-AF09-FA15AFC28B75}" destId="{D23E0024-3EB2-834D-9998-4AD90D8041DA}" srcOrd="6" destOrd="0" presId="urn:microsoft.com/office/officeart/2005/8/layout/hierarchy3"/>
    <dgm:cxn modelId="{6C3C8982-50B4-F147-87B0-B6103C6606F1}" type="presParOf" srcId="{49A31C18-327D-214C-AF09-FA15AFC28B75}" destId="{4051D10C-0039-0B46-9700-D8095F1F8E3E}" srcOrd="7" destOrd="0" presId="urn:microsoft.com/office/officeart/2005/8/layout/hierarchy3"/>
    <dgm:cxn modelId="{E9C18657-F5AB-074B-9956-031891C99824}" type="presParOf" srcId="{6AF02FE1-6131-0E44-848C-B6BBBD8A464A}" destId="{18EED08B-6025-6743-A9F3-01A5CB90D420}" srcOrd="3" destOrd="0" presId="urn:microsoft.com/office/officeart/2005/8/layout/hierarchy3"/>
    <dgm:cxn modelId="{F66F6594-3678-AE44-8AEC-A1651D6502C8}" type="presParOf" srcId="{18EED08B-6025-6743-A9F3-01A5CB90D420}" destId="{9B83D5A9-D473-E947-BFE9-0F44D0B3AA37}" srcOrd="0" destOrd="0" presId="urn:microsoft.com/office/officeart/2005/8/layout/hierarchy3"/>
    <dgm:cxn modelId="{732156C9-54EE-7E4E-8BA0-01799C5B754F}" type="presParOf" srcId="{9B83D5A9-D473-E947-BFE9-0F44D0B3AA37}" destId="{9C2CFBFA-F614-4E4D-9E5C-71F72C93BB15}" srcOrd="0" destOrd="0" presId="urn:microsoft.com/office/officeart/2005/8/layout/hierarchy3"/>
    <dgm:cxn modelId="{88FB143D-36B2-B84F-955C-B95E0BF736AD}" type="presParOf" srcId="{9B83D5A9-D473-E947-BFE9-0F44D0B3AA37}" destId="{44364105-23A1-3C4A-9691-7287DC02781F}" srcOrd="1" destOrd="0" presId="urn:microsoft.com/office/officeart/2005/8/layout/hierarchy3"/>
    <dgm:cxn modelId="{5364A414-18B3-2B41-A720-93CF4C2948C5}" type="presParOf" srcId="{18EED08B-6025-6743-A9F3-01A5CB90D420}" destId="{DDE07D60-763D-8743-BFBF-9F399AE973BA}" srcOrd="1" destOrd="0" presId="urn:microsoft.com/office/officeart/2005/8/layout/hierarchy3"/>
    <dgm:cxn modelId="{BB600824-5134-3A4F-8CC7-32DDFAFB33F5}" type="presParOf" srcId="{DDE07D60-763D-8743-BFBF-9F399AE973BA}" destId="{D88A3964-02EA-CF44-AD6C-080420B57099}" srcOrd="0" destOrd="0" presId="urn:microsoft.com/office/officeart/2005/8/layout/hierarchy3"/>
    <dgm:cxn modelId="{17963C9D-3F09-834F-8FA7-AF0DD4930A50}" type="presParOf" srcId="{DDE07D60-763D-8743-BFBF-9F399AE973BA}" destId="{456E1D3A-1A2A-FB4A-A1E0-B58BD8218098}" srcOrd="1" destOrd="0" presId="urn:microsoft.com/office/officeart/2005/8/layout/hierarchy3"/>
    <dgm:cxn modelId="{F1A96F9B-ECB3-A84A-9027-62FE4FCF3682}" type="presParOf" srcId="{DDE07D60-763D-8743-BFBF-9F399AE973BA}" destId="{175578A0-F3C1-524E-8A32-F527A16A5962}" srcOrd="2" destOrd="0" presId="urn:microsoft.com/office/officeart/2005/8/layout/hierarchy3"/>
    <dgm:cxn modelId="{B0EB1D48-3F98-374A-9DE8-F70B2FD766D3}" type="presParOf" srcId="{DDE07D60-763D-8743-BFBF-9F399AE973BA}" destId="{08F14018-F7D2-C343-B385-7AD7D597EB1A}" srcOrd="3" destOrd="0" presId="urn:microsoft.com/office/officeart/2005/8/layout/hierarchy3"/>
    <dgm:cxn modelId="{A57EF029-9358-FB46-95D7-54296014EC39}" type="presParOf" srcId="{DDE07D60-763D-8743-BFBF-9F399AE973BA}" destId="{DD8C2F4D-A0C6-C04C-B264-A85B84F4E20D}" srcOrd="4" destOrd="0" presId="urn:microsoft.com/office/officeart/2005/8/layout/hierarchy3"/>
    <dgm:cxn modelId="{B000A644-D7FE-6C40-95EB-85BAC1FC0F5B}" type="presParOf" srcId="{DDE07D60-763D-8743-BFBF-9F399AE973BA}" destId="{B862717B-E0AA-B241-B070-4ADF5AA7D009}" srcOrd="5" destOrd="0" presId="urn:microsoft.com/office/officeart/2005/8/layout/hierarchy3"/>
    <dgm:cxn modelId="{2D7DFE78-B4D8-3841-B792-5ABF19CBF764}" type="presParOf" srcId="{DDE07D60-763D-8743-BFBF-9F399AE973BA}" destId="{A7958917-6A0F-8541-946F-9A88F56216CA}" srcOrd="6" destOrd="0" presId="urn:microsoft.com/office/officeart/2005/8/layout/hierarchy3"/>
    <dgm:cxn modelId="{FC11D052-B22D-BE48-BA97-8EB0E6FF50BC}" type="presParOf" srcId="{DDE07D60-763D-8743-BFBF-9F399AE973BA}" destId="{8C117D68-CBDE-0F40-9154-B6E4D535C277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BF9CA-6AE9-AA4A-A8AE-DA238F752D15}">
      <dsp:nvSpPr>
        <dsp:cNvPr id="0" name=""/>
        <dsp:cNvSpPr/>
      </dsp:nvSpPr>
      <dsp:spPr>
        <a:xfrm>
          <a:off x="5814337" y="2404217"/>
          <a:ext cx="91440" cy="4477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77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25521D-6EBD-AC4D-96AD-DE152B1844EB}">
      <dsp:nvSpPr>
        <dsp:cNvPr id="0" name=""/>
        <dsp:cNvSpPr/>
      </dsp:nvSpPr>
      <dsp:spPr>
        <a:xfrm>
          <a:off x="4448869" y="978917"/>
          <a:ext cx="1411188" cy="447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116"/>
              </a:lnTo>
              <a:lnTo>
                <a:pt x="1411188" y="305116"/>
              </a:lnTo>
              <a:lnTo>
                <a:pt x="1411188" y="447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E67CBF-CF31-1647-AB7A-EE0284E07403}">
      <dsp:nvSpPr>
        <dsp:cNvPr id="0" name=""/>
        <dsp:cNvSpPr/>
      </dsp:nvSpPr>
      <dsp:spPr>
        <a:xfrm>
          <a:off x="3978473" y="3829517"/>
          <a:ext cx="940792" cy="447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116"/>
              </a:lnTo>
              <a:lnTo>
                <a:pt x="940792" y="305116"/>
              </a:lnTo>
              <a:lnTo>
                <a:pt x="940792" y="4477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DBF61A-E2F9-5C4A-A376-A0074A03867B}">
      <dsp:nvSpPr>
        <dsp:cNvPr id="0" name=""/>
        <dsp:cNvSpPr/>
      </dsp:nvSpPr>
      <dsp:spPr>
        <a:xfrm>
          <a:off x="3037681" y="3829517"/>
          <a:ext cx="940792" cy="447731"/>
        </a:xfrm>
        <a:custGeom>
          <a:avLst/>
          <a:gdLst/>
          <a:ahLst/>
          <a:cxnLst/>
          <a:rect l="0" t="0" r="0" b="0"/>
          <a:pathLst>
            <a:path>
              <a:moveTo>
                <a:pt x="940792" y="0"/>
              </a:moveTo>
              <a:lnTo>
                <a:pt x="940792" y="305116"/>
              </a:lnTo>
              <a:lnTo>
                <a:pt x="0" y="305116"/>
              </a:lnTo>
              <a:lnTo>
                <a:pt x="0" y="4477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C1266D-8632-0A4A-89D8-FEFDB446DFF7}">
      <dsp:nvSpPr>
        <dsp:cNvPr id="0" name=""/>
        <dsp:cNvSpPr/>
      </dsp:nvSpPr>
      <dsp:spPr>
        <a:xfrm>
          <a:off x="3037681" y="2404217"/>
          <a:ext cx="940792" cy="447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116"/>
              </a:lnTo>
              <a:lnTo>
                <a:pt x="940792" y="305116"/>
              </a:lnTo>
              <a:lnTo>
                <a:pt x="940792" y="4477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EFBED-BEDF-894A-A149-CD0C60A1884A}">
      <dsp:nvSpPr>
        <dsp:cNvPr id="0" name=""/>
        <dsp:cNvSpPr/>
      </dsp:nvSpPr>
      <dsp:spPr>
        <a:xfrm>
          <a:off x="2096889" y="2404217"/>
          <a:ext cx="940792" cy="447731"/>
        </a:xfrm>
        <a:custGeom>
          <a:avLst/>
          <a:gdLst/>
          <a:ahLst/>
          <a:cxnLst/>
          <a:rect l="0" t="0" r="0" b="0"/>
          <a:pathLst>
            <a:path>
              <a:moveTo>
                <a:pt x="940792" y="0"/>
              </a:moveTo>
              <a:lnTo>
                <a:pt x="940792" y="305116"/>
              </a:lnTo>
              <a:lnTo>
                <a:pt x="0" y="305116"/>
              </a:lnTo>
              <a:lnTo>
                <a:pt x="0" y="4477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80F9A8-F54B-C342-977A-04A50E64384E}">
      <dsp:nvSpPr>
        <dsp:cNvPr id="0" name=""/>
        <dsp:cNvSpPr/>
      </dsp:nvSpPr>
      <dsp:spPr>
        <a:xfrm>
          <a:off x="3037681" y="978917"/>
          <a:ext cx="1411188" cy="447731"/>
        </a:xfrm>
        <a:custGeom>
          <a:avLst/>
          <a:gdLst/>
          <a:ahLst/>
          <a:cxnLst/>
          <a:rect l="0" t="0" r="0" b="0"/>
          <a:pathLst>
            <a:path>
              <a:moveTo>
                <a:pt x="1411188" y="0"/>
              </a:moveTo>
              <a:lnTo>
                <a:pt x="1411188" y="305116"/>
              </a:lnTo>
              <a:lnTo>
                <a:pt x="0" y="305116"/>
              </a:lnTo>
              <a:lnTo>
                <a:pt x="0" y="447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7D34F5-725F-334B-A52B-2C539EC06BEC}">
      <dsp:nvSpPr>
        <dsp:cNvPr id="0" name=""/>
        <dsp:cNvSpPr/>
      </dsp:nvSpPr>
      <dsp:spPr>
        <a:xfrm>
          <a:off x="3679130" y="1348"/>
          <a:ext cx="1539478" cy="977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61732F-A510-A24B-AC25-D1201131DEF4}">
      <dsp:nvSpPr>
        <dsp:cNvPr id="0" name=""/>
        <dsp:cNvSpPr/>
      </dsp:nvSpPr>
      <dsp:spPr>
        <a:xfrm>
          <a:off x="3850183" y="163849"/>
          <a:ext cx="1539478" cy="977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Hypothesis</a:t>
          </a:r>
        </a:p>
      </dsp:txBody>
      <dsp:txXfrm>
        <a:off x="3878815" y="192481"/>
        <a:ext cx="1482214" cy="920304"/>
      </dsp:txXfrm>
    </dsp:sp>
    <dsp:sp modelId="{24DF5A47-BEE9-D546-AC9C-402014DD3DB6}">
      <dsp:nvSpPr>
        <dsp:cNvPr id="0" name=""/>
        <dsp:cNvSpPr/>
      </dsp:nvSpPr>
      <dsp:spPr>
        <a:xfrm>
          <a:off x="2267942" y="1426648"/>
          <a:ext cx="1539478" cy="977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88FB64-B2DD-2B49-957E-965BE2508A94}">
      <dsp:nvSpPr>
        <dsp:cNvPr id="0" name=""/>
        <dsp:cNvSpPr/>
      </dsp:nvSpPr>
      <dsp:spPr>
        <a:xfrm>
          <a:off x="2438995" y="1589149"/>
          <a:ext cx="1539478" cy="977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Formal </a:t>
          </a:r>
        </a:p>
      </dsp:txBody>
      <dsp:txXfrm>
        <a:off x="2467627" y="1617781"/>
        <a:ext cx="1482214" cy="920304"/>
      </dsp:txXfrm>
    </dsp:sp>
    <dsp:sp modelId="{2DDDB8AE-2078-9E4E-B505-832D03B18447}">
      <dsp:nvSpPr>
        <dsp:cNvPr id="0" name=""/>
        <dsp:cNvSpPr/>
      </dsp:nvSpPr>
      <dsp:spPr>
        <a:xfrm>
          <a:off x="1327150" y="2851949"/>
          <a:ext cx="1539478" cy="977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695EB8-7FEC-2F4C-BFF9-9446D0BB9479}">
      <dsp:nvSpPr>
        <dsp:cNvPr id="0" name=""/>
        <dsp:cNvSpPr/>
      </dsp:nvSpPr>
      <dsp:spPr>
        <a:xfrm>
          <a:off x="1498203" y="3014449"/>
          <a:ext cx="1539478" cy="977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Research </a:t>
          </a:r>
        </a:p>
      </dsp:txBody>
      <dsp:txXfrm>
        <a:off x="1526835" y="3043081"/>
        <a:ext cx="1482214" cy="920304"/>
      </dsp:txXfrm>
    </dsp:sp>
    <dsp:sp modelId="{9D924A4E-64D8-7F47-ADEA-F56B346D9132}">
      <dsp:nvSpPr>
        <dsp:cNvPr id="0" name=""/>
        <dsp:cNvSpPr/>
      </dsp:nvSpPr>
      <dsp:spPr>
        <a:xfrm>
          <a:off x="3208734" y="2851949"/>
          <a:ext cx="1539478" cy="977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2E750C-5605-504C-BA11-9E6FABA24FCB}">
      <dsp:nvSpPr>
        <dsp:cNvPr id="0" name=""/>
        <dsp:cNvSpPr/>
      </dsp:nvSpPr>
      <dsp:spPr>
        <a:xfrm>
          <a:off x="3379787" y="3014449"/>
          <a:ext cx="1539478" cy="977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Operational </a:t>
          </a:r>
        </a:p>
      </dsp:txBody>
      <dsp:txXfrm>
        <a:off x="3408419" y="3043081"/>
        <a:ext cx="1482214" cy="920304"/>
      </dsp:txXfrm>
    </dsp:sp>
    <dsp:sp modelId="{E5FA7FD7-1C64-5141-860F-024F627A2D0B}">
      <dsp:nvSpPr>
        <dsp:cNvPr id="0" name=""/>
        <dsp:cNvSpPr/>
      </dsp:nvSpPr>
      <dsp:spPr>
        <a:xfrm>
          <a:off x="2267942" y="4277249"/>
          <a:ext cx="1539478" cy="977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8546D-C6A8-5D40-A95F-71BB4A687283}">
      <dsp:nvSpPr>
        <dsp:cNvPr id="0" name=""/>
        <dsp:cNvSpPr/>
      </dsp:nvSpPr>
      <dsp:spPr>
        <a:xfrm>
          <a:off x="2438995" y="4439749"/>
          <a:ext cx="1539478" cy="977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Alternative</a:t>
          </a:r>
        </a:p>
      </dsp:txBody>
      <dsp:txXfrm>
        <a:off x="2467627" y="4468381"/>
        <a:ext cx="1482214" cy="920304"/>
      </dsp:txXfrm>
    </dsp:sp>
    <dsp:sp modelId="{28753179-4637-024D-A013-0448194A24B9}">
      <dsp:nvSpPr>
        <dsp:cNvPr id="0" name=""/>
        <dsp:cNvSpPr/>
      </dsp:nvSpPr>
      <dsp:spPr>
        <a:xfrm>
          <a:off x="4149526" y="4277249"/>
          <a:ext cx="1539478" cy="977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50B27C-F816-CB47-BA0C-E1DCA1342E3A}">
      <dsp:nvSpPr>
        <dsp:cNvPr id="0" name=""/>
        <dsp:cNvSpPr/>
      </dsp:nvSpPr>
      <dsp:spPr>
        <a:xfrm>
          <a:off x="4320579" y="4439749"/>
          <a:ext cx="1539478" cy="977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Null</a:t>
          </a:r>
        </a:p>
      </dsp:txBody>
      <dsp:txXfrm>
        <a:off x="4349211" y="4468381"/>
        <a:ext cx="1482214" cy="920304"/>
      </dsp:txXfrm>
    </dsp:sp>
    <dsp:sp modelId="{492D8D8A-BAEA-6F4F-95C3-C236AE265009}">
      <dsp:nvSpPr>
        <dsp:cNvPr id="0" name=""/>
        <dsp:cNvSpPr/>
      </dsp:nvSpPr>
      <dsp:spPr>
        <a:xfrm>
          <a:off x="5090318" y="1426648"/>
          <a:ext cx="1539478" cy="977568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894A4-FC7F-1E4F-8E86-92A87CEED07D}">
      <dsp:nvSpPr>
        <dsp:cNvPr id="0" name=""/>
        <dsp:cNvSpPr/>
      </dsp:nvSpPr>
      <dsp:spPr>
        <a:xfrm>
          <a:off x="5261371" y="1589149"/>
          <a:ext cx="1539478" cy="977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Working</a:t>
          </a:r>
        </a:p>
      </dsp:txBody>
      <dsp:txXfrm>
        <a:off x="5290003" y="1617781"/>
        <a:ext cx="1482214" cy="920304"/>
      </dsp:txXfrm>
    </dsp:sp>
    <dsp:sp modelId="{9D7371E7-0985-244A-A871-5376D373B658}">
      <dsp:nvSpPr>
        <dsp:cNvPr id="0" name=""/>
        <dsp:cNvSpPr/>
      </dsp:nvSpPr>
      <dsp:spPr>
        <a:xfrm>
          <a:off x="5090318" y="2851949"/>
          <a:ext cx="1539478" cy="977568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4DD903-2ED8-0F41-BC97-30F08DA82D05}">
      <dsp:nvSpPr>
        <dsp:cNvPr id="0" name=""/>
        <dsp:cNvSpPr/>
      </dsp:nvSpPr>
      <dsp:spPr>
        <a:xfrm>
          <a:off x="5261371" y="3014449"/>
          <a:ext cx="1539478" cy="9775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Sub-hypotheses</a:t>
          </a:r>
        </a:p>
      </dsp:txBody>
      <dsp:txXfrm>
        <a:off x="5290003" y="3043081"/>
        <a:ext cx="1482214" cy="92030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2A5DF-80C5-994D-B781-512A0E1D0BDF}">
      <dsp:nvSpPr>
        <dsp:cNvPr id="0" name=""/>
        <dsp:cNvSpPr/>
      </dsp:nvSpPr>
      <dsp:spPr>
        <a:xfrm>
          <a:off x="0" y="412871"/>
          <a:ext cx="8946705" cy="130250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6773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Research Purpose</a:t>
          </a:r>
        </a:p>
      </dsp:txBody>
      <dsp:txXfrm>
        <a:off x="0" y="738497"/>
        <a:ext cx="8621079" cy="651253"/>
      </dsp:txXfrm>
    </dsp:sp>
    <dsp:sp modelId="{919DBE7B-D53C-B244-AEE7-5F956ABF7B32}">
      <dsp:nvSpPr>
        <dsp:cNvPr id="0" name=""/>
        <dsp:cNvSpPr/>
      </dsp:nvSpPr>
      <dsp:spPr>
        <a:xfrm>
          <a:off x="0" y="1402978"/>
          <a:ext cx="2062215" cy="24092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Exploration</a:t>
          </a:r>
        </a:p>
      </dsp:txBody>
      <dsp:txXfrm>
        <a:off x="0" y="1402978"/>
        <a:ext cx="2062215" cy="2409243"/>
      </dsp:txXfrm>
    </dsp:sp>
    <dsp:sp modelId="{F82E2533-4EBC-5742-BAB7-12D0FF56C941}">
      <dsp:nvSpPr>
        <dsp:cNvPr id="0" name=""/>
        <dsp:cNvSpPr/>
      </dsp:nvSpPr>
      <dsp:spPr>
        <a:xfrm>
          <a:off x="2062215" y="830448"/>
          <a:ext cx="6884489" cy="130250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6773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rgbClr val="FF0000"/>
              </a:solidFill>
            </a:rPr>
            <a:t>Theory  -- Conceptual Framework</a:t>
          </a:r>
        </a:p>
      </dsp:txBody>
      <dsp:txXfrm>
        <a:off x="2062215" y="1156074"/>
        <a:ext cx="6558863" cy="651253"/>
      </dsp:txXfrm>
    </dsp:sp>
    <dsp:sp modelId="{FFF39B4C-1DAA-6549-BEBE-08FB5FE8A426}">
      <dsp:nvSpPr>
        <dsp:cNvPr id="0" name=""/>
        <dsp:cNvSpPr/>
      </dsp:nvSpPr>
      <dsp:spPr>
        <a:xfrm>
          <a:off x="2062215" y="1836993"/>
          <a:ext cx="2062215" cy="2347834"/>
        </a:xfrm>
        <a:prstGeom prst="rect">
          <a:avLst/>
        </a:prstGeom>
        <a:noFill/>
        <a:ln w="9525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solidFill>
                <a:srgbClr val="FF0000"/>
              </a:solidFill>
            </a:rPr>
            <a:t>Working Hypotheses</a:t>
          </a:r>
        </a:p>
      </dsp:txBody>
      <dsp:txXfrm>
        <a:off x="2062215" y="1836993"/>
        <a:ext cx="2062215" cy="2347834"/>
      </dsp:txXfrm>
    </dsp:sp>
    <dsp:sp modelId="{CE906805-B119-3943-BE29-0D78CC89373C}">
      <dsp:nvSpPr>
        <dsp:cNvPr id="0" name=""/>
        <dsp:cNvSpPr/>
      </dsp:nvSpPr>
      <dsp:spPr>
        <a:xfrm>
          <a:off x="4124431" y="1264463"/>
          <a:ext cx="4822273" cy="130250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6773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Methodology</a:t>
          </a:r>
        </a:p>
      </dsp:txBody>
      <dsp:txXfrm>
        <a:off x="4124431" y="1590089"/>
        <a:ext cx="4496647" cy="651253"/>
      </dsp:txXfrm>
    </dsp:sp>
    <dsp:sp modelId="{D9238C82-8C4F-1E41-B6D6-B72661545916}">
      <dsp:nvSpPr>
        <dsp:cNvPr id="0" name=""/>
        <dsp:cNvSpPr/>
      </dsp:nvSpPr>
      <dsp:spPr>
        <a:xfrm>
          <a:off x="4124431" y="2271008"/>
          <a:ext cx="2062215" cy="23635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Qualitative evidence</a:t>
          </a:r>
        </a:p>
      </dsp:txBody>
      <dsp:txXfrm>
        <a:off x="4124431" y="2271008"/>
        <a:ext cx="2062215" cy="2363533"/>
      </dsp:txXfrm>
    </dsp:sp>
    <dsp:sp modelId="{BB29F377-74BA-8442-9839-829CAAD01D91}">
      <dsp:nvSpPr>
        <dsp:cNvPr id="0" name=""/>
        <dsp:cNvSpPr/>
      </dsp:nvSpPr>
      <dsp:spPr>
        <a:xfrm>
          <a:off x="6186646" y="1698478"/>
          <a:ext cx="2760058" cy="130250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6773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Statistics</a:t>
          </a:r>
        </a:p>
      </dsp:txBody>
      <dsp:txXfrm>
        <a:off x="6186646" y="2024104"/>
        <a:ext cx="2434432" cy="651253"/>
      </dsp:txXfrm>
    </dsp:sp>
    <dsp:sp modelId="{28E5DD68-92F7-4B41-945A-0A864B3AA399}">
      <dsp:nvSpPr>
        <dsp:cNvPr id="0" name=""/>
        <dsp:cNvSpPr/>
      </dsp:nvSpPr>
      <dsp:spPr>
        <a:xfrm>
          <a:off x="6186646" y="2705022"/>
          <a:ext cx="2081003" cy="2391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Analyzing/ organizing data (qualitative evidence)</a:t>
          </a:r>
        </a:p>
      </dsp:txBody>
      <dsp:txXfrm>
        <a:off x="6186646" y="2705022"/>
        <a:ext cx="2081003" cy="23912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2A5DF-80C5-994D-B781-512A0E1D0BDF}">
      <dsp:nvSpPr>
        <dsp:cNvPr id="0" name=""/>
        <dsp:cNvSpPr/>
      </dsp:nvSpPr>
      <dsp:spPr>
        <a:xfrm>
          <a:off x="67266" y="648855"/>
          <a:ext cx="7515756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Research Purpose</a:t>
          </a:r>
        </a:p>
      </dsp:txBody>
      <dsp:txXfrm>
        <a:off x="67266" y="922400"/>
        <a:ext cx="7242211" cy="547091"/>
      </dsp:txXfrm>
    </dsp:sp>
    <dsp:sp modelId="{919DBE7B-D53C-B244-AEE7-5F956ABF7B32}">
      <dsp:nvSpPr>
        <dsp:cNvPr id="0" name=""/>
        <dsp:cNvSpPr/>
      </dsp:nvSpPr>
      <dsp:spPr>
        <a:xfrm>
          <a:off x="67266" y="1494412"/>
          <a:ext cx="1732381" cy="20239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Explanation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67266" y="1494412"/>
        <a:ext cx="1732381" cy="2023905"/>
      </dsp:txXfrm>
    </dsp:sp>
    <dsp:sp modelId="{F82E2533-4EBC-5742-BAB7-12D0FF56C941}">
      <dsp:nvSpPr>
        <dsp:cNvPr id="0" name=""/>
        <dsp:cNvSpPr/>
      </dsp:nvSpPr>
      <dsp:spPr>
        <a:xfrm>
          <a:off x="1799648" y="1013453"/>
          <a:ext cx="5783374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rgbClr val="FF0000"/>
              </a:solidFill>
            </a:rPr>
            <a:t>Theory  -- Conceptual Framework</a:t>
          </a:r>
        </a:p>
      </dsp:txBody>
      <dsp:txXfrm>
        <a:off x="1799648" y="1286998"/>
        <a:ext cx="5509829" cy="547091"/>
      </dsp:txXfrm>
    </dsp:sp>
    <dsp:sp modelId="{FFF39B4C-1DAA-6549-BEBE-08FB5FE8A426}">
      <dsp:nvSpPr>
        <dsp:cNvPr id="0" name=""/>
        <dsp:cNvSpPr/>
      </dsp:nvSpPr>
      <dsp:spPr>
        <a:xfrm>
          <a:off x="1799648" y="1859010"/>
          <a:ext cx="1732381" cy="1972318"/>
        </a:xfrm>
        <a:prstGeom prst="rect">
          <a:avLst/>
        </a:prstGeom>
        <a:noFill/>
        <a:ln w="9525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>
              <a:solidFill>
                <a:srgbClr val="FF0000"/>
              </a:solidFill>
            </a:rPr>
            <a:t>Hypotheses</a:t>
          </a:r>
        </a:p>
      </dsp:txBody>
      <dsp:txXfrm>
        <a:off x="1799648" y="1859010"/>
        <a:ext cx="1732381" cy="1972318"/>
      </dsp:txXfrm>
    </dsp:sp>
    <dsp:sp modelId="{CE906805-B119-3943-BE29-0D78CC89373C}">
      <dsp:nvSpPr>
        <dsp:cNvPr id="0" name=""/>
        <dsp:cNvSpPr/>
      </dsp:nvSpPr>
      <dsp:spPr>
        <a:xfrm>
          <a:off x="3532029" y="1378051"/>
          <a:ext cx="4050992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Methodology</a:t>
          </a:r>
        </a:p>
      </dsp:txBody>
      <dsp:txXfrm>
        <a:off x="3532029" y="1651596"/>
        <a:ext cx="3777447" cy="547091"/>
      </dsp:txXfrm>
    </dsp:sp>
    <dsp:sp modelId="{D9238C82-8C4F-1E41-B6D6-B72661545916}">
      <dsp:nvSpPr>
        <dsp:cNvPr id="0" name=""/>
        <dsp:cNvSpPr/>
      </dsp:nvSpPr>
      <dsp:spPr>
        <a:xfrm>
          <a:off x="3532029" y="2223607"/>
          <a:ext cx="1732381" cy="19855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Data Collection Techniques</a:t>
          </a:r>
        </a:p>
      </dsp:txBody>
      <dsp:txXfrm>
        <a:off x="3532029" y="2223607"/>
        <a:ext cx="1732381" cy="1985506"/>
      </dsp:txXfrm>
    </dsp:sp>
    <dsp:sp modelId="{BB29F377-74BA-8442-9839-829CAAD01D91}">
      <dsp:nvSpPr>
        <dsp:cNvPr id="0" name=""/>
        <dsp:cNvSpPr/>
      </dsp:nvSpPr>
      <dsp:spPr>
        <a:xfrm>
          <a:off x="5264411" y="1742649"/>
          <a:ext cx="2318611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Statistics</a:t>
          </a:r>
        </a:p>
      </dsp:txBody>
      <dsp:txXfrm>
        <a:off x="5264411" y="2016194"/>
        <a:ext cx="2045066" cy="547091"/>
      </dsp:txXfrm>
    </dsp:sp>
    <dsp:sp modelId="{28E5DD68-92F7-4B41-945A-0A864B3AA399}">
      <dsp:nvSpPr>
        <dsp:cNvPr id="0" name=""/>
        <dsp:cNvSpPr/>
      </dsp:nvSpPr>
      <dsp:spPr>
        <a:xfrm>
          <a:off x="5264411" y="2588205"/>
          <a:ext cx="1748165" cy="20087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Analyzing and organizing data</a:t>
          </a:r>
        </a:p>
      </dsp:txBody>
      <dsp:txXfrm>
        <a:off x="5264411" y="2588205"/>
        <a:ext cx="1748165" cy="20087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968B0-93E1-9641-9C48-FAC866BB6E85}">
      <dsp:nvSpPr>
        <dsp:cNvPr id="0" name=""/>
        <dsp:cNvSpPr/>
      </dsp:nvSpPr>
      <dsp:spPr>
        <a:xfrm>
          <a:off x="0" y="549726"/>
          <a:ext cx="6095999" cy="88788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254000" bIns="140951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/>
            <a:t>Explanation</a:t>
          </a:r>
        </a:p>
      </dsp:txBody>
      <dsp:txXfrm>
        <a:off x="0" y="771697"/>
        <a:ext cx="5874029" cy="443941"/>
      </dsp:txXfrm>
    </dsp:sp>
    <dsp:sp modelId="{711A8FA5-1C4C-2C42-A656-2CAFDE676E1B}">
      <dsp:nvSpPr>
        <dsp:cNvPr id="0" name=""/>
        <dsp:cNvSpPr/>
      </dsp:nvSpPr>
      <dsp:spPr>
        <a:xfrm>
          <a:off x="0" y="1236611"/>
          <a:ext cx="2816352" cy="1981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What explains wages?</a:t>
          </a:r>
        </a:p>
      </dsp:txBody>
      <dsp:txXfrm>
        <a:off x="0" y="1236611"/>
        <a:ext cx="2816352" cy="1981800"/>
      </dsp:txXfrm>
    </dsp:sp>
    <dsp:sp modelId="{43913DBC-D2A4-934E-94A2-4E4319660F2C}">
      <dsp:nvSpPr>
        <dsp:cNvPr id="0" name=""/>
        <dsp:cNvSpPr/>
      </dsp:nvSpPr>
      <dsp:spPr>
        <a:xfrm>
          <a:off x="2774274" y="833601"/>
          <a:ext cx="3279648" cy="88788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254000" bIns="140951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/>
            <a:t>Hypotheses</a:t>
          </a:r>
        </a:p>
      </dsp:txBody>
      <dsp:txXfrm>
        <a:off x="2774274" y="1055572"/>
        <a:ext cx="3057678" cy="443941"/>
      </dsp:txXfrm>
    </dsp:sp>
    <dsp:sp modelId="{2BCF280C-D72E-4F4B-8A5C-57260441D0EF}">
      <dsp:nvSpPr>
        <dsp:cNvPr id="0" name=""/>
        <dsp:cNvSpPr/>
      </dsp:nvSpPr>
      <dsp:spPr>
        <a:xfrm>
          <a:off x="2840319" y="1484553"/>
          <a:ext cx="2816352" cy="1981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Education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Intelligence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Job tenure</a:t>
          </a:r>
        </a:p>
      </dsp:txBody>
      <dsp:txXfrm>
        <a:off x="2840319" y="1484553"/>
        <a:ext cx="2816352" cy="19818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0F0C95-C65C-F54E-A1C1-F2582F8AB7CD}">
      <dsp:nvSpPr>
        <dsp:cNvPr id="0" name=""/>
        <dsp:cNvSpPr/>
      </dsp:nvSpPr>
      <dsp:spPr>
        <a:xfrm>
          <a:off x="0" y="250436"/>
          <a:ext cx="8036317" cy="117039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58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Explanation</a:t>
          </a:r>
        </a:p>
      </dsp:txBody>
      <dsp:txXfrm>
        <a:off x="0" y="543034"/>
        <a:ext cx="7743719" cy="585197"/>
      </dsp:txXfrm>
    </dsp:sp>
    <dsp:sp modelId="{71BE3175-277A-5440-8826-C6C1B6454D94}">
      <dsp:nvSpPr>
        <dsp:cNvPr id="0" name=""/>
        <dsp:cNvSpPr/>
      </dsp:nvSpPr>
      <dsp:spPr>
        <a:xfrm>
          <a:off x="0" y="1175300"/>
          <a:ext cx="2475185" cy="16588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What explains wages</a:t>
          </a:r>
        </a:p>
      </dsp:txBody>
      <dsp:txXfrm>
        <a:off x="0" y="1175300"/>
        <a:ext cx="2475185" cy="1658806"/>
      </dsp:txXfrm>
    </dsp:sp>
    <dsp:sp modelId="{0BA358FF-6A63-6248-979D-B8C7142A5D38}">
      <dsp:nvSpPr>
        <dsp:cNvPr id="0" name=""/>
        <dsp:cNvSpPr/>
      </dsp:nvSpPr>
      <dsp:spPr>
        <a:xfrm>
          <a:off x="2475185" y="640568"/>
          <a:ext cx="5561131" cy="117039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58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Hypotheses</a:t>
          </a:r>
        </a:p>
      </dsp:txBody>
      <dsp:txXfrm>
        <a:off x="2475185" y="933166"/>
        <a:ext cx="5268533" cy="585197"/>
      </dsp:txXfrm>
    </dsp:sp>
    <dsp:sp modelId="{4D86DE75-F6BB-3342-8EFC-79611C7E4C3B}">
      <dsp:nvSpPr>
        <dsp:cNvPr id="0" name=""/>
        <dsp:cNvSpPr/>
      </dsp:nvSpPr>
      <dsp:spPr>
        <a:xfrm>
          <a:off x="2487165" y="1500250"/>
          <a:ext cx="2475185" cy="15255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Education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Intelligence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Tenure</a:t>
          </a:r>
        </a:p>
      </dsp:txBody>
      <dsp:txXfrm>
        <a:off x="2487165" y="1500250"/>
        <a:ext cx="2475185" cy="1525559"/>
      </dsp:txXfrm>
    </dsp:sp>
    <dsp:sp modelId="{D4FC3AC7-E311-D84B-8E94-99B146B83DEF}">
      <dsp:nvSpPr>
        <dsp:cNvPr id="0" name=""/>
        <dsp:cNvSpPr/>
      </dsp:nvSpPr>
      <dsp:spPr>
        <a:xfrm>
          <a:off x="4950371" y="1030699"/>
          <a:ext cx="3085945" cy="117039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4F81BD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58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rgbClr val="FF0000"/>
              </a:solidFill>
            </a:rPr>
            <a:t>Method</a:t>
          </a:r>
        </a:p>
      </dsp:txBody>
      <dsp:txXfrm>
        <a:off x="4950371" y="1323297"/>
        <a:ext cx="2793347" cy="585197"/>
      </dsp:txXfrm>
    </dsp:sp>
    <dsp:sp modelId="{46461033-240B-4A45-9BC6-E500CC9AF270}">
      <dsp:nvSpPr>
        <dsp:cNvPr id="0" name=""/>
        <dsp:cNvSpPr/>
      </dsp:nvSpPr>
      <dsp:spPr>
        <a:xfrm>
          <a:off x="4962351" y="1840556"/>
          <a:ext cx="2475185" cy="13046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rgbClr val="4F81BD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rgbClr val="FF0000"/>
              </a:solidFill>
            </a:rPr>
            <a:t>Operationalize variables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rgbClr val="000000"/>
              </a:solidFill>
            </a:rPr>
            <a:t>Survey</a:t>
          </a:r>
        </a:p>
      </dsp:txBody>
      <dsp:txXfrm>
        <a:off x="4962351" y="1840556"/>
        <a:ext cx="2475185" cy="13046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FD2C6-B463-6A47-9474-E1FE6BCDE381}">
      <dsp:nvSpPr>
        <dsp:cNvPr id="0" name=""/>
        <dsp:cNvSpPr/>
      </dsp:nvSpPr>
      <dsp:spPr>
        <a:xfrm>
          <a:off x="0" y="61896"/>
          <a:ext cx="8098715" cy="11790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17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Purpose</a:t>
          </a:r>
        </a:p>
      </dsp:txBody>
      <dsp:txXfrm>
        <a:off x="0" y="356659"/>
        <a:ext cx="7803952" cy="589525"/>
      </dsp:txXfrm>
    </dsp:sp>
    <dsp:sp modelId="{843A78A4-9CAA-E147-853A-C9930B096594}">
      <dsp:nvSpPr>
        <dsp:cNvPr id="0" name=""/>
        <dsp:cNvSpPr/>
      </dsp:nvSpPr>
      <dsp:spPr>
        <a:xfrm>
          <a:off x="0" y="973038"/>
          <a:ext cx="1866753" cy="21808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Explanation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(what explains wages)</a:t>
          </a:r>
        </a:p>
      </dsp:txBody>
      <dsp:txXfrm>
        <a:off x="0" y="973038"/>
        <a:ext cx="1866753" cy="2180889"/>
      </dsp:txXfrm>
    </dsp:sp>
    <dsp:sp modelId="{4BE35F06-8E21-6444-AF15-524C0A248FE3}">
      <dsp:nvSpPr>
        <dsp:cNvPr id="0" name=""/>
        <dsp:cNvSpPr/>
      </dsp:nvSpPr>
      <dsp:spPr>
        <a:xfrm>
          <a:off x="1866753" y="454774"/>
          <a:ext cx="6231961" cy="11790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17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Hypotheses</a:t>
          </a:r>
        </a:p>
      </dsp:txBody>
      <dsp:txXfrm>
        <a:off x="1866753" y="749537"/>
        <a:ext cx="5937198" cy="589525"/>
      </dsp:txXfrm>
    </dsp:sp>
    <dsp:sp modelId="{04E76C09-CB0F-5843-B41B-4E94D6292A37}">
      <dsp:nvSpPr>
        <dsp:cNvPr id="0" name=""/>
        <dsp:cNvSpPr/>
      </dsp:nvSpPr>
      <dsp:spPr>
        <a:xfrm>
          <a:off x="1866753" y="1365916"/>
          <a:ext cx="1866753" cy="21253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1: education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2: Intelligence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3: tenure</a:t>
          </a:r>
        </a:p>
      </dsp:txBody>
      <dsp:txXfrm>
        <a:off x="1866753" y="1365916"/>
        <a:ext cx="1866753" cy="2125301"/>
      </dsp:txXfrm>
    </dsp:sp>
    <dsp:sp modelId="{C9CACA24-C682-ED4F-A119-4C7BABA6B024}">
      <dsp:nvSpPr>
        <dsp:cNvPr id="0" name=""/>
        <dsp:cNvSpPr/>
      </dsp:nvSpPr>
      <dsp:spPr>
        <a:xfrm>
          <a:off x="3733507" y="847652"/>
          <a:ext cx="4365207" cy="11790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17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Method</a:t>
          </a:r>
        </a:p>
      </dsp:txBody>
      <dsp:txXfrm>
        <a:off x="3733507" y="1142415"/>
        <a:ext cx="4070444" cy="589525"/>
      </dsp:txXfrm>
    </dsp:sp>
    <dsp:sp modelId="{F365FA43-5001-8D47-80E1-A54EC34EC47F}">
      <dsp:nvSpPr>
        <dsp:cNvPr id="0" name=""/>
        <dsp:cNvSpPr/>
      </dsp:nvSpPr>
      <dsp:spPr>
        <a:xfrm>
          <a:off x="3733507" y="1758794"/>
          <a:ext cx="1866753" cy="21395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>
              <a:solidFill>
                <a:schemeClr val="tx1"/>
              </a:solidFill>
            </a:rPr>
            <a:t>Operationalize variables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survey</a:t>
          </a:r>
        </a:p>
      </dsp:txBody>
      <dsp:txXfrm>
        <a:off x="3733507" y="1758794"/>
        <a:ext cx="1866753" cy="2139511"/>
      </dsp:txXfrm>
    </dsp:sp>
    <dsp:sp modelId="{BA47F343-D348-6344-9BD2-D693178E91EE}">
      <dsp:nvSpPr>
        <dsp:cNvPr id="0" name=""/>
        <dsp:cNvSpPr/>
      </dsp:nvSpPr>
      <dsp:spPr>
        <a:xfrm>
          <a:off x="5600261" y="1240530"/>
          <a:ext cx="2498453" cy="11790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17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Statistics</a:t>
          </a:r>
        </a:p>
      </dsp:txBody>
      <dsp:txXfrm>
        <a:off x="5600261" y="1535293"/>
        <a:ext cx="2203690" cy="589525"/>
      </dsp:txXfrm>
    </dsp:sp>
    <dsp:sp modelId="{B074703A-2B9F-EF45-B0DA-862FEC017BF1}">
      <dsp:nvSpPr>
        <dsp:cNvPr id="0" name=""/>
        <dsp:cNvSpPr/>
      </dsp:nvSpPr>
      <dsp:spPr>
        <a:xfrm>
          <a:off x="5600261" y="2151672"/>
          <a:ext cx="1883761" cy="21645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Statistics used to test H1; H2; H3  (Regression; Correlation..)</a:t>
          </a:r>
        </a:p>
      </dsp:txBody>
      <dsp:txXfrm>
        <a:off x="5600261" y="2151672"/>
        <a:ext cx="1883761" cy="21645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E3AB1-361C-9E42-A735-9AA666796DFD}">
      <dsp:nvSpPr>
        <dsp:cNvPr id="0" name=""/>
        <dsp:cNvSpPr/>
      </dsp:nvSpPr>
      <dsp:spPr>
        <a:xfrm>
          <a:off x="0" y="0"/>
          <a:ext cx="5533423" cy="5533423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C3FAA2-E410-7E45-93FC-7C649F2B66F6}">
      <dsp:nvSpPr>
        <dsp:cNvPr id="0" name=""/>
        <dsp:cNvSpPr/>
      </dsp:nvSpPr>
      <dsp:spPr>
        <a:xfrm>
          <a:off x="2766711" y="0"/>
          <a:ext cx="9156439" cy="553342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/>
            <a:t>Positivism</a:t>
          </a:r>
        </a:p>
      </dsp:txBody>
      <dsp:txXfrm>
        <a:off x="2766711" y="0"/>
        <a:ext cx="4578219" cy="1660030"/>
      </dsp:txXfrm>
    </dsp:sp>
    <dsp:sp modelId="{09158AD4-9B48-4E4E-A060-270246DE76FA}">
      <dsp:nvSpPr>
        <dsp:cNvPr id="0" name=""/>
        <dsp:cNvSpPr/>
      </dsp:nvSpPr>
      <dsp:spPr>
        <a:xfrm>
          <a:off x="968350" y="1660030"/>
          <a:ext cx="3596722" cy="359672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DEEC7D-CE5A-7241-91A8-D35C114EC183}">
      <dsp:nvSpPr>
        <dsp:cNvPr id="0" name=""/>
        <dsp:cNvSpPr/>
      </dsp:nvSpPr>
      <dsp:spPr>
        <a:xfrm>
          <a:off x="2766711" y="1660030"/>
          <a:ext cx="9156439" cy="35967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/>
            <a:t>Interpretive</a:t>
          </a:r>
        </a:p>
      </dsp:txBody>
      <dsp:txXfrm>
        <a:off x="2766711" y="1660030"/>
        <a:ext cx="4578219" cy="1660025"/>
      </dsp:txXfrm>
    </dsp:sp>
    <dsp:sp modelId="{C691AA0F-88F5-8743-833C-EAB0E875B459}">
      <dsp:nvSpPr>
        <dsp:cNvPr id="0" name=""/>
        <dsp:cNvSpPr/>
      </dsp:nvSpPr>
      <dsp:spPr>
        <a:xfrm>
          <a:off x="1936699" y="3320056"/>
          <a:ext cx="1660025" cy="1660025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37974F-FEBF-6446-9FD0-6FE770879A58}">
      <dsp:nvSpPr>
        <dsp:cNvPr id="0" name=""/>
        <dsp:cNvSpPr/>
      </dsp:nvSpPr>
      <dsp:spPr>
        <a:xfrm>
          <a:off x="2766711" y="3320056"/>
          <a:ext cx="9156439" cy="1660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/>
            <a:t>Pragmatism</a:t>
          </a:r>
        </a:p>
      </dsp:txBody>
      <dsp:txXfrm>
        <a:off x="2766711" y="3320056"/>
        <a:ext cx="4578219" cy="1660025"/>
      </dsp:txXfrm>
    </dsp:sp>
    <dsp:sp modelId="{13E6D5B1-AAAE-1E41-8413-7955D732775C}">
      <dsp:nvSpPr>
        <dsp:cNvPr id="0" name=""/>
        <dsp:cNvSpPr/>
      </dsp:nvSpPr>
      <dsp:spPr>
        <a:xfrm>
          <a:off x="7344931" y="0"/>
          <a:ext cx="4578219" cy="1660030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800" kern="1200" dirty="0">
              <a:solidFill>
                <a:srgbClr val="FF0000"/>
              </a:solidFill>
            </a:rPr>
            <a:t>Quantitative</a:t>
          </a:r>
        </a:p>
      </dsp:txBody>
      <dsp:txXfrm>
        <a:off x="7344931" y="0"/>
        <a:ext cx="4578219" cy="1660030"/>
      </dsp:txXfrm>
    </dsp:sp>
    <dsp:sp modelId="{AF2E3A79-509A-6B44-834F-034B857096A9}">
      <dsp:nvSpPr>
        <dsp:cNvPr id="0" name=""/>
        <dsp:cNvSpPr/>
      </dsp:nvSpPr>
      <dsp:spPr>
        <a:xfrm>
          <a:off x="7344931" y="1660030"/>
          <a:ext cx="4578219" cy="166002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800" kern="1200" dirty="0">
              <a:solidFill>
                <a:srgbClr val="FF0000"/>
              </a:solidFill>
            </a:rPr>
            <a:t>Qualitative</a:t>
          </a:r>
        </a:p>
      </dsp:txBody>
      <dsp:txXfrm>
        <a:off x="7344931" y="1660030"/>
        <a:ext cx="4578219" cy="1660025"/>
      </dsp:txXfrm>
    </dsp:sp>
    <dsp:sp modelId="{3F0C5286-D20E-574C-9673-218D00178A72}">
      <dsp:nvSpPr>
        <dsp:cNvPr id="0" name=""/>
        <dsp:cNvSpPr/>
      </dsp:nvSpPr>
      <dsp:spPr>
        <a:xfrm>
          <a:off x="7344931" y="3320056"/>
          <a:ext cx="4578219" cy="166002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800" kern="1200" dirty="0">
              <a:solidFill>
                <a:srgbClr val="FF0000"/>
              </a:solidFill>
            </a:rPr>
            <a:t>Mixed Methods</a:t>
          </a:r>
        </a:p>
      </dsp:txBody>
      <dsp:txXfrm>
        <a:off x="7344931" y="3320056"/>
        <a:ext cx="4578219" cy="16600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2A5DF-80C5-994D-B781-512A0E1D0BDF}">
      <dsp:nvSpPr>
        <dsp:cNvPr id="0" name=""/>
        <dsp:cNvSpPr/>
      </dsp:nvSpPr>
      <dsp:spPr>
        <a:xfrm>
          <a:off x="0" y="386837"/>
          <a:ext cx="9385300" cy="136635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6909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Research Purpose</a:t>
          </a:r>
        </a:p>
      </dsp:txBody>
      <dsp:txXfrm>
        <a:off x="0" y="728427"/>
        <a:ext cx="9043711" cy="683179"/>
      </dsp:txXfrm>
    </dsp:sp>
    <dsp:sp modelId="{919DBE7B-D53C-B244-AEE7-5F956ABF7B32}">
      <dsp:nvSpPr>
        <dsp:cNvPr id="0" name=""/>
        <dsp:cNvSpPr/>
      </dsp:nvSpPr>
      <dsp:spPr>
        <a:xfrm>
          <a:off x="0" y="1468127"/>
          <a:ext cx="2163311" cy="25273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Exploration</a:t>
          </a:r>
        </a:p>
      </dsp:txBody>
      <dsp:txXfrm>
        <a:off x="0" y="1468127"/>
        <a:ext cx="2163311" cy="2527351"/>
      </dsp:txXfrm>
    </dsp:sp>
    <dsp:sp modelId="{F82E2533-4EBC-5742-BAB7-12D0FF56C941}">
      <dsp:nvSpPr>
        <dsp:cNvPr id="0" name=""/>
        <dsp:cNvSpPr/>
      </dsp:nvSpPr>
      <dsp:spPr>
        <a:xfrm>
          <a:off x="2163311" y="867529"/>
          <a:ext cx="7221988" cy="136635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6909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rgbClr val="FF0000"/>
              </a:solidFill>
            </a:rPr>
            <a:t>Theory  -- Conceptual Framework</a:t>
          </a:r>
        </a:p>
      </dsp:txBody>
      <dsp:txXfrm>
        <a:off x="2163311" y="1209119"/>
        <a:ext cx="6880399" cy="683179"/>
      </dsp:txXfrm>
    </dsp:sp>
    <dsp:sp modelId="{FFF39B4C-1DAA-6549-BEBE-08FB5FE8A426}">
      <dsp:nvSpPr>
        <dsp:cNvPr id="0" name=""/>
        <dsp:cNvSpPr/>
      </dsp:nvSpPr>
      <dsp:spPr>
        <a:xfrm>
          <a:off x="2163311" y="1923418"/>
          <a:ext cx="2163311" cy="2462932"/>
        </a:xfrm>
        <a:prstGeom prst="rect">
          <a:avLst/>
        </a:prstGeom>
        <a:noFill/>
        <a:ln w="9525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solidFill>
                <a:srgbClr val="FF0000"/>
              </a:solidFill>
            </a:rPr>
            <a:t>Working Hypotheses</a:t>
          </a:r>
        </a:p>
      </dsp:txBody>
      <dsp:txXfrm>
        <a:off x="2163311" y="1923418"/>
        <a:ext cx="2163311" cy="2462932"/>
      </dsp:txXfrm>
    </dsp:sp>
    <dsp:sp modelId="{CE906805-B119-3943-BE29-0D78CC89373C}">
      <dsp:nvSpPr>
        <dsp:cNvPr id="0" name=""/>
        <dsp:cNvSpPr/>
      </dsp:nvSpPr>
      <dsp:spPr>
        <a:xfrm>
          <a:off x="4326623" y="1322821"/>
          <a:ext cx="5058676" cy="136635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6909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Methodology</a:t>
          </a:r>
        </a:p>
      </dsp:txBody>
      <dsp:txXfrm>
        <a:off x="4326623" y="1664411"/>
        <a:ext cx="4717087" cy="683179"/>
      </dsp:txXfrm>
    </dsp:sp>
    <dsp:sp modelId="{D9238C82-8C4F-1E41-B6D6-B72661545916}">
      <dsp:nvSpPr>
        <dsp:cNvPr id="0" name=""/>
        <dsp:cNvSpPr/>
      </dsp:nvSpPr>
      <dsp:spPr>
        <a:xfrm>
          <a:off x="4326623" y="2378710"/>
          <a:ext cx="2163311" cy="24794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Qualitative evidence</a:t>
          </a:r>
        </a:p>
      </dsp:txBody>
      <dsp:txXfrm>
        <a:off x="4326623" y="2378710"/>
        <a:ext cx="2163311" cy="2479400"/>
      </dsp:txXfrm>
    </dsp:sp>
    <dsp:sp modelId="{BB29F377-74BA-8442-9839-829CAAD01D91}">
      <dsp:nvSpPr>
        <dsp:cNvPr id="0" name=""/>
        <dsp:cNvSpPr/>
      </dsp:nvSpPr>
      <dsp:spPr>
        <a:xfrm>
          <a:off x="6489934" y="1778112"/>
          <a:ext cx="2895365" cy="136635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6909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Statistics</a:t>
          </a:r>
        </a:p>
      </dsp:txBody>
      <dsp:txXfrm>
        <a:off x="6489934" y="2119702"/>
        <a:ext cx="2553776" cy="683179"/>
      </dsp:txXfrm>
    </dsp:sp>
    <dsp:sp modelId="{28E5DD68-92F7-4B41-945A-0A864B3AA399}">
      <dsp:nvSpPr>
        <dsp:cNvPr id="0" name=""/>
        <dsp:cNvSpPr/>
      </dsp:nvSpPr>
      <dsp:spPr>
        <a:xfrm>
          <a:off x="6489934" y="2834001"/>
          <a:ext cx="2183020" cy="25084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Analyzing/ organizing data (qualitative evidence)</a:t>
          </a:r>
        </a:p>
      </dsp:txBody>
      <dsp:txXfrm>
        <a:off x="6489934" y="2834001"/>
        <a:ext cx="2183020" cy="250846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7111D-512A-7C4C-8BDD-AFE53A0BC87C}">
      <dsp:nvSpPr>
        <dsp:cNvPr id="0" name=""/>
        <dsp:cNvSpPr/>
      </dsp:nvSpPr>
      <dsp:spPr>
        <a:xfrm>
          <a:off x="1369232" y="22637"/>
          <a:ext cx="2065307" cy="10326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WH1</a:t>
          </a:r>
          <a:endParaRPr lang="en-US" sz="3600" kern="1200" dirty="0"/>
        </a:p>
      </dsp:txBody>
      <dsp:txXfrm>
        <a:off x="1399477" y="52882"/>
        <a:ext cx="2004817" cy="972163"/>
      </dsp:txXfrm>
    </dsp:sp>
    <dsp:sp modelId="{4AEFB5A5-3195-3F41-BA99-D4CAB2FA955F}">
      <dsp:nvSpPr>
        <dsp:cNvPr id="0" name=""/>
        <dsp:cNvSpPr/>
      </dsp:nvSpPr>
      <dsp:spPr>
        <a:xfrm>
          <a:off x="1484317" y="1055291"/>
          <a:ext cx="91440" cy="753465"/>
        </a:xfrm>
        <a:custGeom>
          <a:avLst/>
          <a:gdLst/>
          <a:ahLst/>
          <a:cxnLst/>
          <a:rect l="0" t="0" r="0" b="0"/>
          <a:pathLst>
            <a:path>
              <a:moveTo>
                <a:pt x="91445" y="0"/>
              </a:moveTo>
              <a:lnTo>
                <a:pt x="45720" y="75346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617C78-AD44-7F44-AF22-46C17B882DA1}">
      <dsp:nvSpPr>
        <dsp:cNvPr id="0" name=""/>
        <dsp:cNvSpPr/>
      </dsp:nvSpPr>
      <dsp:spPr>
        <a:xfrm>
          <a:off x="1530037" y="1292430"/>
          <a:ext cx="1652245" cy="1032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WH1a</a:t>
          </a:r>
          <a:endParaRPr lang="en-US" sz="3600" kern="1200" dirty="0"/>
        </a:p>
      </dsp:txBody>
      <dsp:txXfrm>
        <a:off x="1560282" y="1322675"/>
        <a:ext cx="1591755" cy="972163"/>
      </dsp:txXfrm>
    </dsp:sp>
    <dsp:sp modelId="{A3C55B02-46E4-DA47-AE76-69018DEA1DCA}">
      <dsp:nvSpPr>
        <dsp:cNvPr id="0" name=""/>
        <dsp:cNvSpPr/>
      </dsp:nvSpPr>
      <dsp:spPr>
        <a:xfrm>
          <a:off x="1484317" y="1055291"/>
          <a:ext cx="91440" cy="2044282"/>
        </a:xfrm>
        <a:custGeom>
          <a:avLst/>
          <a:gdLst/>
          <a:ahLst/>
          <a:cxnLst/>
          <a:rect l="0" t="0" r="0" b="0"/>
          <a:pathLst>
            <a:path>
              <a:moveTo>
                <a:pt x="91445" y="0"/>
              </a:moveTo>
              <a:lnTo>
                <a:pt x="45720" y="2044282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958B7B-9A0F-5246-A174-163EA704F665}">
      <dsp:nvSpPr>
        <dsp:cNvPr id="0" name=""/>
        <dsp:cNvSpPr/>
      </dsp:nvSpPr>
      <dsp:spPr>
        <a:xfrm>
          <a:off x="1530037" y="2583247"/>
          <a:ext cx="1652245" cy="1032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WH1b</a:t>
          </a:r>
          <a:endParaRPr lang="en-US" sz="3600" kern="1200" dirty="0"/>
        </a:p>
      </dsp:txBody>
      <dsp:txXfrm>
        <a:off x="1560282" y="2613492"/>
        <a:ext cx="1591755" cy="972163"/>
      </dsp:txXfrm>
    </dsp:sp>
    <dsp:sp modelId="{17E018E7-762C-6449-84FE-6C71949592AF}">
      <dsp:nvSpPr>
        <dsp:cNvPr id="0" name=""/>
        <dsp:cNvSpPr/>
      </dsp:nvSpPr>
      <dsp:spPr>
        <a:xfrm>
          <a:off x="3698609" y="1612"/>
          <a:ext cx="2065307" cy="10326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WH2</a:t>
          </a:r>
          <a:endParaRPr lang="en-US" sz="3600" kern="1200" dirty="0"/>
        </a:p>
      </dsp:txBody>
      <dsp:txXfrm>
        <a:off x="3728854" y="31857"/>
        <a:ext cx="2004817" cy="972163"/>
      </dsp:txXfrm>
    </dsp:sp>
    <dsp:sp modelId="{B6BD9B83-7143-2249-BE43-DB50CE5AB82B}">
      <dsp:nvSpPr>
        <dsp:cNvPr id="0" name=""/>
        <dsp:cNvSpPr/>
      </dsp:nvSpPr>
      <dsp:spPr>
        <a:xfrm>
          <a:off x="3905140" y="1034266"/>
          <a:ext cx="206530" cy="774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490"/>
              </a:lnTo>
              <a:lnTo>
                <a:pt x="206530" y="77449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ECA96-9628-E848-BB7D-6A31C3255901}">
      <dsp:nvSpPr>
        <dsp:cNvPr id="0" name=""/>
        <dsp:cNvSpPr/>
      </dsp:nvSpPr>
      <dsp:spPr>
        <a:xfrm>
          <a:off x="4111671" y="1292430"/>
          <a:ext cx="1652245" cy="1032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WH2a</a:t>
          </a:r>
          <a:endParaRPr lang="en-US" sz="3600" kern="1200" dirty="0"/>
        </a:p>
      </dsp:txBody>
      <dsp:txXfrm>
        <a:off x="4141916" y="1322675"/>
        <a:ext cx="1591755" cy="972163"/>
      </dsp:txXfrm>
    </dsp:sp>
    <dsp:sp modelId="{1F1BEE85-1B2C-0947-8A91-8FAC01501715}">
      <dsp:nvSpPr>
        <dsp:cNvPr id="0" name=""/>
        <dsp:cNvSpPr/>
      </dsp:nvSpPr>
      <dsp:spPr>
        <a:xfrm>
          <a:off x="3905140" y="1034266"/>
          <a:ext cx="206530" cy="2065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5307"/>
              </a:lnTo>
              <a:lnTo>
                <a:pt x="206530" y="2065307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4D8542-42A8-E947-8FAD-6E3F14AC05FA}">
      <dsp:nvSpPr>
        <dsp:cNvPr id="0" name=""/>
        <dsp:cNvSpPr/>
      </dsp:nvSpPr>
      <dsp:spPr>
        <a:xfrm>
          <a:off x="4111671" y="2583247"/>
          <a:ext cx="1652245" cy="1032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WH2b</a:t>
          </a:r>
          <a:endParaRPr lang="en-US" sz="3600" kern="1200" dirty="0"/>
        </a:p>
      </dsp:txBody>
      <dsp:txXfrm>
        <a:off x="4141916" y="2613492"/>
        <a:ext cx="1591755" cy="972163"/>
      </dsp:txXfrm>
    </dsp:sp>
    <dsp:sp modelId="{22113270-6EDB-DF45-89F6-ABD8F698BE6A}">
      <dsp:nvSpPr>
        <dsp:cNvPr id="0" name=""/>
        <dsp:cNvSpPr/>
      </dsp:nvSpPr>
      <dsp:spPr>
        <a:xfrm>
          <a:off x="3905140" y="1034266"/>
          <a:ext cx="206530" cy="3356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6124"/>
              </a:lnTo>
              <a:lnTo>
                <a:pt x="206530" y="335612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7570CA-ECF6-AC41-9C3A-08C7D4E09937}">
      <dsp:nvSpPr>
        <dsp:cNvPr id="0" name=""/>
        <dsp:cNvSpPr/>
      </dsp:nvSpPr>
      <dsp:spPr>
        <a:xfrm>
          <a:off x="4111671" y="3874064"/>
          <a:ext cx="1652245" cy="1032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WH2c</a:t>
          </a:r>
          <a:endParaRPr lang="en-US" sz="3600" kern="1200" dirty="0"/>
        </a:p>
      </dsp:txBody>
      <dsp:txXfrm>
        <a:off x="4141916" y="3904309"/>
        <a:ext cx="1591755" cy="972163"/>
      </dsp:txXfrm>
    </dsp:sp>
    <dsp:sp modelId="{5C263219-3BDF-C84F-8B2C-B143B5912F97}">
      <dsp:nvSpPr>
        <dsp:cNvPr id="0" name=""/>
        <dsp:cNvSpPr/>
      </dsp:nvSpPr>
      <dsp:spPr>
        <a:xfrm>
          <a:off x="6280244" y="1612"/>
          <a:ext cx="2065307" cy="10326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WH3</a:t>
          </a:r>
          <a:endParaRPr lang="en-US" sz="3600" kern="1200" dirty="0"/>
        </a:p>
      </dsp:txBody>
      <dsp:txXfrm>
        <a:off x="6310489" y="31857"/>
        <a:ext cx="2004817" cy="972163"/>
      </dsp:txXfrm>
    </dsp:sp>
    <dsp:sp modelId="{589282DC-72E9-E848-9534-E5432DA4A19D}">
      <dsp:nvSpPr>
        <dsp:cNvPr id="0" name=""/>
        <dsp:cNvSpPr/>
      </dsp:nvSpPr>
      <dsp:spPr>
        <a:xfrm>
          <a:off x="6486774" y="1034266"/>
          <a:ext cx="206530" cy="774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490"/>
              </a:lnTo>
              <a:lnTo>
                <a:pt x="206530" y="774490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4967E-B4DC-2948-A289-F672AAFCD45E}">
      <dsp:nvSpPr>
        <dsp:cNvPr id="0" name=""/>
        <dsp:cNvSpPr/>
      </dsp:nvSpPr>
      <dsp:spPr>
        <a:xfrm>
          <a:off x="6693305" y="1292430"/>
          <a:ext cx="1652245" cy="1032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WH3a</a:t>
          </a:r>
          <a:endParaRPr lang="en-US" sz="3600" kern="1200" dirty="0"/>
        </a:p>
      </dsp:txBody>
      <dsp:txXfrm>
        <a:off x="6723550" y="1322675"/>
        <a:ext cx="1591755" cy="972163"/>
      </dsp:txXfrm>
    </dsp:sp>
    <dsp:sp modelId="{96D4D0DF-9A8A-F94D-BE7F-3F7ED86E5581}">
      <dsp:nvSpPr>
        <dsp:cNvPr id="0" name=""/>
        <dsp:cNvSpPr/>
      </dsp:nvSpPr>
      <dsp:spPr>
        <a:xfrm>
          <a:off x="6486774" y="1034266"/>
          <a:ext cx="206530" cy="2065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5307"/>
              </a:lnTo>
              <a:lnTo>
                <a:pt x="206530" y="2065307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B3029-6060-4349-88C8-69D94E661169}">
      <dsp:nvSpPr>
        <dsp:cNvPr id="0" name=""/>
        <dsp:cNvSpPr/>
      </dsp:nvSpPr>
      <dsp:spPr>
        <a:xfrm>
          <a:off x="6693305" y="2583247"/>
          <a:ext cx="1652245" cy="1032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WH3b</a:t>
          </a:r>
          <a:endParaRPr lang="en-US" sz="3600" kern="1200" dirty="0"/>
        </a:p>
      </dsp:txBody>
      <dsp:txXfrm>
        <a:off x="6723550" y="2613492"/>
        <a:ext cx="1591755" cy="972163"/>
      </dsp:txXfrm>
    </dsp:sp>
    <dsp:sp modelId="{0165B9F6-FCD7-3143-B557-3F2A5DB6C6C0}">
      <dsp:nvSpPr>
        <dsp:cNvPr id="0" name=""/>
        <dsp:cNvSpPr/>
      </dsp:nvSpPr>
      <dsp:spPr>
        <a:xfrm>
          <a:off x="6486774" y="1034266"/>
          <a:ext cx="206530" cy="3356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6124"/>
              </a:lnTo>
              <a:lnTo>
                <a:pt x="206530" y="335612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EB084-B29C-3C4E-81DB-9E3A57C1BE3D}">
      <dsp:nvSpPr>
        <dsp:cNvPr id="0" name=""/>
        <dsp:cNvSpPr/>
      </dsp:nvSpPr>
      <dsp:spPr>
        <a:xfrm>
          <a:off x="6693305" y="3874064"/>
          <a:ext cx="1652245" cy="1032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WH3c</a:t>
          </a:r>
          <a:endParaRPr lang="en-US" sz="3600" kern="1200" dirty="0"/>
        </a:p>
      </dsp:txBody>
      <dsp:txXfrm>
        <a:off x="6723550" y="3904309"/>
        <a:ext cx="1591755" cy="9721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7111D-512A-7C4C-8BDD-AFE53A0BC87C}">
      <dsp:nvSpPr>
        <dsp:cNvPr id="0" name=""/>
        <dsp:cNvSpPr/>
      </dsp:nvSpPr>
      <dsp:spPr>
        <a:xfrm>
          <a:off x="1615" y="212429"/>
          <a:ext cx="1856357" cy="928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Know-what</a:t>
          </a:r>
        </a:p>
      </dsp:txBody>
      <dsp:txXfrm>
        <a:off x="28800" y="239614"/>
        <a:ext cx="1801987" cy="873808"/>
      </dsp:txXfrm>
    </dsp:sp>
    <dsp:sp modelId="{4AEFB5A5-3195-3F41-BA99-D4CAB2FA955F}">
      <dsp:nvSpPr>
        <dsp:cNvPr id="0" name=""/>
        <dsp:cNvSpPr/>
      </dsp:nvSpPr>
      <dsp:spPr>
        <a:xfrm>
          <a:off x="187250" y="1140607"/>
          <a:ext cx="185635" cy="696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6134"/>
              </a:lnTo>
              <a:lnTo>
                <a:pt x="185635" y="69613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617C78-AD44-7F44-AF22-46C17B882DA1}">
      <dsp:nvSpPr>
        <dsp:cNvPr id="0" name=""/>
        <dsp:cNvSpPr/>
      </dsp:nvSpPr>
      <dsp:spPr>
        <a:xfrm>
          <a:off x="372886" y="1372652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>
              <a:effectLst/>
            </a:rPr>
            <a:t>anti-discrimination laws </a:t>
          </a:r>
          <a:endParaRPr lang="en-US" sz="1800" kern="1200" dirty="0"/>
        </a:p>
      </dsp:txBody>
      <dsp:txXfrm>
        <a:off x="400071" y="1399837"/>
        <a:ext cx="1430716" cy="873808"/>
      </dsp:txXfrm>
    </dsp:sp>
    <dsp:sp modelId="{A3C55B02-46E4-DA47-AE76-69018DEA1DCA}">
      <dsp:nvSpPr>
        <dsp:cNvPr id="0" name=""/>
        <dsp:cNvSpPr/>
      </dsp:nvSpPr>
      <dsp:spPr>
        <a:xfrm>
          <a:off x="187250" y="1140607"/>
          <a:ext cx="185635" cy="18563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357"/>
              </a:lnTo>
              <a:lnTo>
                <a:pt x="185635" y="1856357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958B7B-9A0F-5246-A174-163EA704F665}">
      <dsp:nvSpPr>
        <dsp:cNvPr id="0" name=""/>
        <dsp:cNvSpPr/>
      </dsp:nvSpPr>
      <dsp:spPr>
        <a:xfrm>
          <a:off x="372886" y="2532876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effectLst/>
            </a:rPr>
            <a:t>key definitions</a:t>
          </a:r>
          <a:r>
            <a:rPr lang="en-US" sz="1800" b="0" kern="1200" dirty="0">
              <a:effectLst/>
            </a:rPr>
            <a:t>.</a:t>
          </a:r>
          <a:endParaRPr lang="en-US" sz="1800" kern="1200" dirty="0"/>
        </a:p>
      </dsp:txBody>
      <dsp:txXfrm>
        <a:off x="400071" y="2560061"/>
        <a:ext cx="1430716" cy="873808"/>
      </dsp:txXfrm>
    </dsp:sp>
    <dsp:sp modelId="{085C7C51-E69F-7E47-9F32-0470E8303AE1}">
      <dsp:nvSpPr>
        <dsp:cNvPr id="0" name=""/>
        <dsp:cNvSpPr/>
      </dsp:nvSpPr>
      <dsp:spPr>
        <a:xfrm>
          <a:off x="187250" y="1140607"/>
          <a:ext cx="185635" cy="3016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6581"/>
              </a:lnTo>
              <a:lnTo>
                <a:pt x="185635" y="301658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216265-9AAC-BF4C-B76A-6A00A175427E}">
      <dsp:nvSpPr>
        <dsp:cNvPr id="0" name=""/>
        <dsp:cNvSpPr/>
      </dsp:nvSpPr>
      <dsp:spPr>
        <a:xfrm>
          <a:off x="372886" y="3693099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Harassment policy</a:t>
          </a:r>
        </a:p>
      </dsp:txBody>
      <dsp:txXfrm>
        <a:off x="400071" y="3720284"/>
        <a:ext cx="1430716" cy="873808"/>
      </dsp:txXfrm>
    </dsp:sp>
    <dsp:sp modelId="{6AB0B778-941B-9743-AE58-6C00D36ABBB2}">
      <dsp:nvSpPr>
        <dsp:cNvPr id="0" name=""/>
        <dsp:cNvSpPr/>
      </dsp:nvSpPr>
      <dsp:spPr>
        <a:xfrm>
          <a:off x="187250" y="1140607"/>
          <a:ext cx="185635" cy="4176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6804"/>
              </a:lnTo>
              <a:lnTo>
                <a:pt x="185635" y="417680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A035A-2AEF-134E-9838-A50CD8B0D6B0}">
      <dsp:nvSpPr>
        <dsp:cNvPr id="0" name=""/>
        <dsp:cNvSpPr/>
      </dsp:nvSpPr>
      <dsp:spPr>
        <a:xfrm>
          <a:off x="372886" y="4853323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Policy history</a:t>
          </a:r>
        </a:p>
      </dsp:txBody>
      <dsp:txXfrm>
        <a:off x="400071" y="4880508"/>
        <a:ext cx="1430716" cy="873808"/>
      </dsp:txXfrm>
    </dsp:sp>
    <dsp:sp modelId="{17E018E7-762C-6449-84FE-6C71949592AF}">
      <dsp:nvSpPr>
        <dsp:cNvPr id="0" name=""/>
        <dsp:cNvSpPr/>
      </dsp:nvSpPr>
      <dsp:spPr>
        <a:xfrm>
          <a:off x="2322062" y="212429"/>
          <a:ext cx="1856357" cy="928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Know-how</a:t>
          </a:r>
        </a:p>
      </dsp:txBody>
      <dsp:txXfrm>
        <a:off x="2349247" y="239614"/>
        <a:ext cx="1801987" cy="873808"/>
      </dsp:txXfrm>
    </dsp:sp>
    <dsp:sp modelId="{B6BD9B83-7143-2249-BE43-DB50CE5AB82B}">
      <dsp:nvSpPr>
        <dsp:cNvPr id="0" name=""/>
        <dsp:cNvSpPr/>
      </dsp:nvSpPr>
      <dsp:spPr>
        <a:xfrm>
          <a:off x="2507697" y="1140607"/>
          <a:ext cx="185635" cy="696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6134"/>
              </a:lnTo>
              <a:lnTo>
                <a:pt x="185635" y="69613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ECA96-9628-E848-BB7D-6A31C3255901}">
      <dsp:nvSpPr>
        <dsp:cNvPr id="0" name=""/>
        <dsp:cNvSpPr/>
      </dsp:nvSpPr>
      <dsp:spPr>
        <a:xfrm>
          <a:off x="2693333" y="1372652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effectLst/>
            </a:rPr>
            <a:t>file and report a claim </a:t>
          </a:r>
          <a:endParaRPr lang="en-US" sz="1800" kern="1200" dirty="0"/>
        </a:p>
      </dsp:txBody>
      <dsp:txXfrm>
        <a:off x="2720518" y="1399837"/>
        <a:ext cx="1430716" cy="873808"/>
      </dsp:txXfrm>
    </dsp:sp>
    <dsp:sp modelId="{1F1BEE85-1B2C-0947-8A91-8FAC01501715}">
      <dsp:nvSpPr>
        <dsp:cNvPr id="0" name=""/>
        <dsp:cNvSpPr/>
      </dsp:nvSpPr>
      <dsp:spPr>
        <a:xfrm>
          <a:off x="2507697" y="1140607"/>
          <a:ext cx="185635" cy="18563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357"/>
              </a:lnTo>
              <a:lnTo>
                <a:pt x="185635" y="1856357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4D8542-42A8-E947-8FAD-6E3F14AC05FA}">
      <dsp:nvSpPr>
        <dsp:cNvPr id="0" name=""/>
        <dsp:cNvSpPr/>
      </dsp:nvSpPr>
      <dsp:spPr>
        <a:xfrm>
          <a:off x="2693333" y="2532876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>
              <a:effectLst/>
            </a:rPr>
            <a:t>document sexual harassment </a:t>
          </a:r>
          <a:endParaRPr lang="en-US" sz="1800" kern="1200" dirty="0"/>
        </a:p>
      </dsp:txBody>
      <dsp:txXfrm>
        <a:off x="2720518" y="2560061"/>
        <a:ext cx="1430716" cy="873808"/>
      </dsp:txXfrm>
    </dsp:sp>
    <dsp:sp modelId="{22113270-6EDB-DF45-89F6-ABD8F698BE6A}">
      <dsp:nvSpPr>
        <dsp:cNvPr id="0" name=""/>
        <dsp:cNvSpPr/>
      </dsp:nvSpPr>
      <dsp:spPr>
        <a:xfrm>
          <a:off x="2507697" y="1140607"/>
          <a:ext cx="185635" cy="3016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6581"/>
              </a:lnTo>
              <a:lnTo>
                <a:pt x="185635" y="301658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7570CA-ECF6-AC41-9C3A-08C7D4E09937}">
      <dsp:nvSpPr>
        <dsp:cNvPr id="0" name=""/>
        <dsp:cNvSpPr/>
      </dsp:nvSpPr>
      <dsp:spPr>
        <a:xfrm>
          <a:off x="2693333" y="3693099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Investigate complaints</a:t>
          </a:r>
        </a:p>
      </dsp:txBody>
      <dsp:txXfrm>
        <a:off x="2720518" y="3720284"/>
        <a:ext cx="1430716" cy="873808"/>
      </dsp:txXfrm>
    </dsp:sp>
    <dsp:sp modelId="{57B08EA1-644A-9143-BB17-AFE0432CABA8}">
      <dsp:nvSpPr>
        <dsp:cNvPr id="0" name=""/>
        <dsp:cNvSpPr/>
      </dsp:nvSpPr>
      <dsp:spPr>
        <a:xfrm>
          <a:off x="2507697" y="1140607"/>
          <a:ext cx="185635" cy="4176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6804"/>
              </a:lnTo>
              <a:lnTo>
                <a:pt x="185635" y="417680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A83DB8-C36F-394F-BD05-A98F798EF816}">
      <dsp:nvSpPr>
        <dsp:cNvPr id="0" name=""/>
        <dsp:cNvSpPr/>
      </dsp:nvSpPr>
      <dsp:spPr>
        <a:xfrm>
          <a:off x="2693333" y="4853323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follow additional protocols</a:t>
          </a:r>
        </a:p>
      </dsp:txBody>
      <dsp:txXfrm>
        <a:off x="2720518" y="4880508"/>
        <a:ext cx="1430716" cy="873808"/>
      </dsp:txXfrm>
    </dsp:sp>
    <dsp:sp modelId="{5C263219-3BDF-C84F-8B2C-B143B5912F97}">
      <dsp:nvSpPr>
        <dsp:cNvPr id="0" name=""/>
        <dsp:cNvSpPr/>
      </dsp:nvSpPr>
      <dsp:spPr>
        <a:xfrm>
          <a:off x="4642509" y="212429"/>
          <a:ext cx="1856357" cy="928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Know-who</a:t>
          </a:r>
        </a:p>
      </dsp:txBody>
      <dsp:txXfrm>
        <a:off x="4669694" y="239614"/>
        <a:ext cx="1801987" cy="873808"/>
      </dsp:txXfrm>
    </dsp:sp>
    <dsp:sp modelId="{589282DC-72E9-E848-9534-E5432DA4A19D}">
      <dsp:nvSpPr>
        <dsp:cNvPr id="0" name=""/>
        <dsp:cNvSpPr/>
      </dsp:nvSpPr>
      <dsp:spPr>
        <a:xfrm>
          <a:off x="4828144" y="1140607"/>
          <a:ext cx="185635" cy="696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6134"/>
              </a:lnTo>
              <a:lnTo>
                <a:pt x="185635" y="69613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4967E-B4DC-2948-A289-F672AAFCD45E}">
      <dsp:nvSpPr>
        <dsp:cNvPr id="0" name=""/>
        <dsp:cNvSpPr/>
      </dsp:nvSpPr>
      <dsp:spPr>
        <a:xfrm>
          <a:off x="5013780" y="1372652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Contact EE department</a:t>
          </a:r>
          <a:endParaRPr lang="en-US" sz="1800" kern="1200" dirty="0"/>
        </a:p>
      </dsp:txBody>
      <dsp:txXfrm>
        <a:off x="5040965" y="1399837"/>
        <a:ext cx="1430716" cy="873808"/>
      </dsp:txXfrm>
    </dsp:sp>
    <dsp:sp modelId="{96D4D0DF-9A8A-F94D-BE7F-3F7ED86E5581}">
      <dsp:nvSpPr>
        <dsp:cNvPr id="0" name=""/>
        <dsp:cNvSpPr/>
      </dsp:nvSpPr>
      <dsp:spPr>
        <a:xfrm>
          <a:off x="4828144" y="1140607"/>
          <a:ext cx="185635" cy="18563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357"/>
              </a:lnTo>
              <a:lnTo>
                <a:pt x="185635" y="1856357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B3029-6060-4349-88C8-69D94E661169}">
      <dsp:nvSpPr>
        <dsp:cNvPr id="0" name=""/>
        <dsp:cNvSpPr/>
      </dsp:nvSpPr>
      <dsp:spPr>
        <a:xfrm>
          <a:off x="5013780" y="2532876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Contact HR dept.</a:t>
          </a:r>
          <a:endParaRPr lang="en-US" sz="1800" kern="1200" dirty="0"/>
        </a:p>
      </dsp:txBody>
      <dsp:txXfrm>
        <a:off x="5040965" y="2560061"/>
        <a:ext cx="1430716" cy="873808"/>
      </dsp:txXfrm>
    </dsp:sp>
    <dsp:sp modelId="{0165B9F6-FCD7-3143-B557-3F2A5DB6C6C0}">
      <dsp:nvSpPr>
        <dsp:cNvPr id="0" name=""/>
        <dsp:cNvSpPr/>
      </dsp:nvSpPr>
      <dsp:spPr>
        <a:xfrm>
          <a:off x="4828144" y="1140607"/>
          <a:ext cx="185635" cy="3016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6581"/>
              </a:lnTo>
              <a:lnTo>
                <a:pt x="185635" y="301658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EB084-B29C-3C4E-81DB-9E3A57C1BE3D}">
      <dsp:nvSpPr>
        <dsp:cNvPr id="0" name=""/>
        <dsp:cNvSpPr/>
      </dsp:nvSpPr>
      <dsp:spPr>
        <a:xfrm>
          <a:off x="5013780" y="3693099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Contact TX workforce commission</a:t>
          </a:r>
          <a:endParaRPr lang="en-US" sz="1800" kern="1200" dirty="0"/>
        </a:p>
      </dsp:txBody>
      <dsp:txXfrm>
        <a:off x="5040965" y="3720284"/>
        <a:ext cx="1430716" cy="873808"/>
      </dsp:txXfrm>
    </dsp:sp>
    <dsp:sp modelId="{D23E0024-3EB2-834D-9998-4AD90D8041DA}">
      <dsp:nvSpPr>
        <dsp:cNvPr id="0" name=""/>
        <dsp:cNvSpPr/>
      </dsp:nvSpPr>
      <dsp:spPr>
        <a:xfrm>
          <a:off x="4828144" y="1140607"/>
          <a:ext cx="185635" cy="4176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6804"/>
              </a:lnTo>
              <a:lnTo>
                <a:pt x="185635" y="417680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51D10C-0039-0B46-9700-D8095F1F8E3E}">
      <dsp:nvSpPr>
        <dsp:cNvPr id="0" name=""/>
        <dsp:cNvSpPr/>
      </dsp:nvSpPr>
      <dsp:spPr>
        <a:xfrm>
          <a:off x="5013780" y="4853323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Contact EEOC</a:t>
          </a:r>
          <a:endParaRPr lang="en-US" sz="1800" kern="1200" dirty="0"/>
        </a:p>
      </dsp:txBody>
      <dsp:txXfrm>
        <a:off x="5040965" y="4880508"/>
        <a:ext cx="1430716" cy="873808"/>
      </dsp:txXfrm>
    </dsp:sp>
    <dsp:sp modelId="{9C2CFBFA-F614-4E4D-9E5C-71F72C93BB15}">
      <dsp:nvSpPr>
        <dsp:cNvPr id="0" name=""/>
        <dsp:cNvSpPr/>
      </dsp:nvSpPr>
      <dsp:spPr>
        <a:xfrm>
          <a:off x="6964571" y="236496"/>
          <a:ext cx="1856357" cy="928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Know-why</a:t>
          </a:r>
        </a:p>
      </dsp:txBody>
      <dsp:txXfrm>
        <a:off x="6991756" y="263681"/>
        <a:ext cx="1801987" cy="873808"/>
      </dsp:txXfrm>
    </dsp:sp>
    <dsp:sp modelId="{D88A3964-02EA-CF44-AD6C-080420B57099}">
      <dsp:nvSpPr>
        <dsp:cNvPr id="0" name=""/>
        <dsp:cNvSpPr/>
      </dsp:nvSpPr>
      <dsp:spPr>
        <a:xfrm>
          <a:off x="7150207" y="1164675"/>
          <a:ext cx="184020" cy="672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2066"/>
              </a:lnTo>
              <a:lnTo>
                <a:pt x="184020" y="672066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E1D3A-1A2A-FB4A-A1E0-B58BD8218098}">
      <dsp:nvSpPr>
        <dsp:cNvPr id="0" name=""/>
        <dsp:cNvSpPr/>
      </dsp:nvSpPr>
      <dsp:spPr>
        <a:xfrm>
          <a:off x="7334227" y="1372652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Why should follow law</a:t>
          </a:r>
          <a:endParaRPr lang="en-US" sz="1800" kern="1200" dirty="0"/>
        </a:p>
      </dsp:txBody>
      <dsp:txXfrm>
        <a:off x="7361412" y="1399837"/>
        <a:ext cx="1430716" cy="873808"/>
      </dsp:txXfrm>
    </dsp:sp>
    <dsp:sp modelId="{175578A0-F3C1-524E-8A32-F527A16A5962}">
      <dsp:nvSpPr>
        <dsp:cNvPr id="0" name=""/>
        <dsp:cNvSpPr/>
      </dsp:nvSpPr>
      <dsp:spPr>
        <a:xfrm>
          <a:off x="7150207" y="1164675"/>
          <a:ext cx="184020" cy="1832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2289"/>
              </a:lnTo>
              <a:lnTo>
                <a:pt x="184020" y="1832289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14018-F7D2-C343-B385-7AD7D597EB1A}">
      <dsp:nvSpPr>
        <dsp:cNvPr id="0" name=""/>
        <dsp:cNvSpPr/>
      </dsp:nvSpPr>
      <dsp:spPr>
        <a:xfrm>
          <a:off x="7334227" y="2532876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Why follow harassment policy</a:t>
          </a:r>
          <a:endParaRPr lang="en-US" sz="1800" kern="1200" dirty="0"/>
        </a:p>
      </dsp:txBody>
      <dsp:txXfrm>
        <a:off x="7361412" y="2560061"/>
        <a:ext cx="1430716" cy="873808"/>
      </dsp:txXfrm>
    </dsp:sp>
    <dsp:sp modelId="{DD8C2F4D-A0C6-C04C-B264-A85B84F4E20D}">
      <dsp:nvSpPr>
        <dsp:cNvPr id="0" name=""/>
        <dsp:cNvSpPr/>
      </dsp:nvSpPr>
      <dsp:spPr>
        <a:xfrm>
          <a:off x="7150207" y="1164675"/>
          <a:ext cx="184020" cy="2992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2513"/>
              </a:lnTo>
              <a:lnTo>
                <a:pt x="184020" y="2992513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62717B-E0AA-B241-B070-4ADF5AA7D009}">
      <dsp:nvSpPr>
        <dsp:cNvPr id="0" name=""/>
        <dsp:cNvSpPr/>
      </dsp:nvSpPr>
      <dsp:spPr>
        <a:xfrm>
          <a:off x="7334227" y="3693099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Why follow complaint procedure</a:t>
          </a:r>
          <a:endParaRPr lang="en-US" sz="1800" kern="1200" dirty="0"/>
        </a:p>
      </dsp:txBody>
      <dsp:txXfrm>
        <a:off x="7361412" y="3720284"/>
        <a:ext cx="1430716" cy="873808"/>
      </dsp:txXfrm>
    </dsp:sp>
    <dsp:sp modelId="{A7958917-6A0F-8541-946F-9A88F56216CA}">
      <dsp:nvSpPr>
        <dsp:cNvPr id="0" name=""/>
        <dsp:cNvSpPr/>
      </dsp:nvSpPr>
      <dsp:spPr>
        <a:xfrm>
          <a:off x="7150207" y="1164675"/>
          <a:ext cx="184020" cy="4152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52736"/>
              </a:lnTo>
              <a:lnTo>
                <a:pt x="184020" y="4152736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17D68-CBDE-0F40-9154-B6E4D535C277}">
      <dsp:nvSpPr>
        <dsp:cNvPr id="0" name=""/>
        <dsp:cNvSpPr/>
      </dsp:nvSpPr>
      <dsp:spPr>
        <a:xfrm>
          <a:off x="7334227" y="4853323"/>
          <a:ext cx="1485086" cy="928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Why receive training </a:t>
          </a:r>
          <a:endParaRPr lang="en-US" sz="1800" kern="1200" dirty="0"/>
        </a:p>
      </dsp:txBody>
      <dsp:txXfrm>
        <a:off x="7361412" y="4880508"/>
        <a:ext cx="1430716" cy="873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6C697-0FDF-1141-8D67-DC56C3ADD56A}" type="datetimeFigureOut">
              <a:rPr lang="en-US" smtClean="0"/>
              <a:t>5/28/19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143A0-5099-684C-85EA-E6A771434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71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Plan for the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96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Shows the system were theory (in this case the hypothesis) fits in the research process.  It has a directing role.  Will</a:t>
            </a:r>
            <a:r>
              <a:rPr lang="en-US" baseline="0" dirty="0" smtClean="0"/>
              <a:t> be shown with an example.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11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r>
              <a:rPr lang="en-US" baseline="0" dirty="0" smtClean="0"/>
              <a:t> of how the hypotheses act in a way that brings coherence across the research process.   Note ways to classify the research Quantitative, Positivist(objective reality) </a:t>
            </a:r>
            <a:r>
              <a:rPr lang="en-US" baseline="0" dirty="0" err="1" smtClean="0"/>
              <a:t>Measruement</a:t>
            </a:r>
            <a:r>
              <a:rPr lang="en-US" baseline="0" dirty="0" smtClean="0"/>
              <a:t> (correspondence between idea and measure),  Deductive – test a theory.  Move from general to particular.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89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  <a:r>
              <a:rPr lang="en-US" baseline="0" dirty="0" smtClean="0"/>
              <a:t> did the linking of exploration with working hypotheses come from.  Shift gears.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9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1pPr>
            <a:lvl2pPr marL="742950" indent="-28575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2pPr>
            <a:lvl3pPr marL="11430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3pPr>
            <a:lvl4pPr marL="16002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4pPr>
            <a:lvl5pPr marL="20574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9pPr>
          </a:lstStyle>
          <a:p>
            <a:fld id="{CF87215A-9691-3147-8FCE-7EC96AB2DF57}" type="slidenum">
              <a:rPr lang="en-US" sz="1200" i="0"/>
              <a:pPr/>
              <a:t>17</a:t>
            </a:fld>
            <a:endParaRPr lang="en-US" sz="1200" i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</a:rPr>
              <a:t>Accrediting team found our student research papers lacked a conceptual framework.  Tasked with ensuring more conceptual coherence in the papers. Students continually expressed confusion</a:t>
            </a:r>
            <a:r>
              <a:rPr lang="en-US" baseline="0" dirty="0" smtClean="0">
                <a:ea typeface="ＭＳ Ｐゴシック" charset="0"/>
              </a:rPr>
              <a:t> about what a conceptual framework was. </a:t>
            </a:r>
            <a:r>
              <a:rPr lang="en-US" dirty="0" smtClean="0">
                <a:ea typeface="ＭＳ Ｐゴシック" charset="0"/>
              </a:rPr>
              <a:t>I actually had to admit I was not sure what that meant.  </a:t>
            </a:r>
            <a:endParaRPr lang="en-US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841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1pPr>
            <a:lvl2pPr marL="742950" indent="-28575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2pPr>
            <a:lvl3pPr marL="11430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3pPr>
            <a:lvl4pPr marL="16002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4pPr>
            <a:lvl5pPr marL="20574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9pPr>
          </a:lstStyle>
          <a:p>
            <a:fld id="{50D24342-0A25-AF42-878A-ACD1179FBE4C}" type="slidenum">
              <a:rPr lang="en-US" sz="1200" i="0"/>
              <a:pPr/>
              <a:t>18</a:t>
            </a:fld>
            <a:endParaRPr lang="en-US" sz="1200" i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</a:rPr>
              <a:t>Hypotheses acted as conceptual frameworks for some kinds of research.  Connected them to Earl </a:t>
            </a:r>
            <a:r>
              <a:rPr lang="en-US" dirty="0" err="1" smtClean="0">
                <a:ea typeface="ＭＳ Ｐゴシック" charset="0"/>
              </a:rPr>
              <a:t>Babbie’s</a:t>
            </a:r>
            <a:r>
              <a:rPr lang="en-US" dirty="0" smtClean="0">
                <a:ea typeface="ＭＳ Ｐゴシック" charset="0"/>
              </a:rPr>
              <a:t> three research purposes and realized they did not fit</a:t>
            </a:r>
            <a:r>
              <a:rPr lang="en-US" baseline="0" dirty="0" smtClean="0">
                <a:ea typeface="ＭＳ Ｐゴシック" charset="0"/>
              </a:rPr>
              <a:t> for the other two necessarily. </a:t>
            </a:r>
            <a:endParaRPr lang="en-US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6567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was reading Dewey’s Logic the theory of Inquiry and realized that not all public administration problems fit into the explanatory framework.  Other kinds of problems required other kinds of frameworks.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005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1pPr>
            <a:lvl2pPr marL="742950" indent="-28575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2pPr>
            <a:lvl3pPr marL="11430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3pPr>
            <a:lvl4pPr marL="16002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4pPr>
            <a:lvl5pPr marL="20574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9pPr>
          </a:lstStyle>
          <a:p>
            <a:fld id="{50D24342-0A25-AF42-878A-ACD1179FBE4C}" type="slidenum">
              <a:rPr lang="en-US" sz="1200" i="0"/>
              <a:pPr/>
              <a:t>20</a:t>
            </a:fld>
            <a:endParaRPr lang="en-US" sz="1200" i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</a:rPr>
              <a:t>Categories seemed to fit for description as a framework.  Look to science – periodic table and classification systems for plants and animals.  Description more basic</a:t>
            </a:r>
            <a:r>
              <a:rPr lang="en-US" baseline="0" dirty="0" smtClean="0">
                <a:ea typeface="ＭＳ Ｐゴシック" charset="0"/>
              </a:rPr>
              <a:t> than explanation.  Still puzzled about exploration.  Needed something flexible and that could capture something like process evaluation where there were no emphasis on relationships – rather did a program process meet a standard. All kinds of ways to evaluate (excluding impact evaluation which used explanatory hypotheses).</a:t>
            </a:r>
            <a:endParaRPr lang="en-US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7316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1pPr>
            <a:lvl2pPr marL="742950" indent="-28575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2pPr>
            <a:lvl3pPr marL="11430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3pPr>
            <a:lvl4pPr marL="16002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4pPr>
            <a:lvl5pPr marL="2057400" indent="-228600"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i="1">
                <a:solidFill>
                  <a:schemeClr val="tx1"/>
                </a:solidFill>
                <a:latin typeface="Trebuchet MS" charset="0"/>
                <a:ea typeface="MS Pゴシック" charset="0"/>
                <a:cs typeface="MS Pゴシック" charset="0"/>
              </a:defRPr>
            </a:lvl9pPr>
          </a:lstStyle>
          <a:p>
            <a:fld id="{3A5400E5-6FB8-E346-A075-AB585A2FA430}" type="slidenum">
              <a:rPr lang="en-US" sz="1200" i="0"/>
              <a:pPr/>
              <a:t>21</a:t>
            </a:fld>
            <a:endParaRPr lang="en-US" sz="1200" i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</a:rPr>
              <a:t>Explains some things about the exploratory</a:t>
            </a:r>
            <a:r>
              <a:rPr lang="en-US" baseline="0" dirty="0" smtClean="0">
                <a:ea typeface="ＭＳ Ｐゴシック" charset="0"/>
              </a:rPr>
              <a:t> purpose in empirical research. </a:t>
            </a:r>
            <a:endParaRPr lang="en-US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0872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 to</a:t>
            </a:r>
            <a:r>
              <a:rPr lang="en-US" baseline="0" dirty="0" smtClean="0"/>
              <a:t> the a bigger methodological stage.  Where does the WH fit?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493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working hypothesis fits into deductive research.  It is a framework or theory that is present before the data is collected.  The logic chain runs from theory</a:t>
            </a:r>
            <a:r>
              <a:rPr lang="en-US" baseline="0" dirty="0" smtClean="0"/>
              <a:t> or hypothesis which is tested using data or evidence.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76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have written about Working Hypotheses before but in the context of a system of research purposes and conceptual frameworks.  The working hypothesis is a type of framework for empirical inquiry. This presentation along with this paper https://</a:t>
            </a:r>
            <a:r>
              <a:rPr lang="en-US" baseline="0" dirty="0" err="1" smtClean="0"/>
              <a:t>digital.library.txstate.edu</a:t>
            </a:r>
            <a:r>
              <a:rPr lang="en-US" baseline="0" dirty="0" smtClean="0"/>
              <a:t>/handle/10877/8201 represent the close look at working hypotheses.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4572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Research methods literature looks at</a:t>
            </a:r>
            <a:r>
              <a:rPr lang="en-US" baseline="0" dirty="0" smtClean="0"/>
              <a:t> philosophical homes for different kinds of research methodology.  The paradigms (quant, </a:t>
            </a:r>
            <a:r>
              <a:rPr lang="en-US" baseline="0" dirty="0" err="1" smtClean="0"/>
              <a:t>qual</a:t>
            </a:r>
            <a:r>
              <a:rPr lang="en-US" baseline="0" dirty="0" smtClean="0"/>
              <a:t>, and mixed) are linked to different kinds of philosophical assumptions.  -- We are not weighing in on which is better etc. Rather showing a way to place the WH in this larger system.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7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Exploratory research fits well with case study</a:t>
            </a:r>
            <a:r>
              <a:rPr lang="en-US" baseline="0" dirty="0" smtClean="0"/>
              <a:t> design.  Case studies generally use qualitative methodology.  Yin, one of the leaders of case study methodology uses a deductive approach.  Notes the problem or linking data to propositions.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599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Shows why exploratory research and working hypotheses fit with case study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67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View working</a:t>
            </a:r>
            <a:r>
              <a:rPr lang="en-US" baseline="0" dirty="0" smtClean="0"/>
              <a:t> hypothesis as a framework that united the research process across the steps.  Note that it could contain qualitative data which is used as evidence to support or (fail to support) the working hypothesis.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543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Definition of Working Hypothesis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376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Broad context within which Working Hypothesis fits.</a:t>
            </a:r>
            <a:r>
              <a:rPr lang="en-US" baseline="0" dirty="0" smtClean="0"/>
              <a:t>  Unique circumstances to use.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204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255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View working</a:t>
            </a:r>
            <a:r>
              <a:rPr lang="en-US" baseline="0" dirty="0" smtClean="0"/>
              <a:t> hypothesis as a framework that united the research process across the steps.  Note that it could contain qualitative data which is used as evidence to support or (fail to support) the working hypothesis.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95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Mattia</a:t>
            </a:r>
            <a:r>
              <a:rPr lang="en-US" dirty="0" smtClean="0"/>
              <a:t> </a:t>
            </a:r>
            <a:r>
              <a:rPr lang="en-US" dirty="0" err="1" smtClean="0"/>
              <a:t>Casula</a:t>
            </a:r>
            <a:r>
              <a:rPr lang="en-US" dirty="0" smtClean="0"/>
              <a:t>, Italian</a:t>
            </a:r>
            <a:r>
              <a:rPr lang="en-US" baseline="0" dirty="0" smtClean="0"/>
              <a:t> PhD student contacted Pat Shields asking if she knew about any additional references for Working Hypotheses, which he was using in his dissertation. We agreed that this was perhaps a gap in the literature and would at some future date, try to fill the gap.  This paper and presentation are the initial efforts to do so.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Early definition for working hypotheses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47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closer look at hypotheses.    We think in hypotheses in</a:t>
            </a:r>
            <a:r>
              <a:rPr lang="en-US" baseline="0" dirty="0" smtClean="0"/>
              <a:t> everyday life.  If a baby is crying, we do something to make him stop.  The baby is crying because he is hungry could be a hypothesis, which is remedied by food, which works or does not.  The point is that we naturally think and do in ways that could be considered hypotheses.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58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this case, the hypothesis was the answer to a Why question.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03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generally think of hypotheses</a:t>
            </a:r>
            <a:r>
              <a:rPr lang="en-US" baseline="0" dirty="0" smtClean="0"/>
              <a:t> as associated with causal </a:t>
            </a:r>
            <a:r>
              <a:rPr lang="en-US" baseline="0" dirty="0" err="1" smtClean="0"/>
              <a:t>mechanisims</a:t>
            </a:r>
            <a:r>
              <a:rPr lang="en-US" baseline="0" dirty="0" smtClean="0"/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90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Definitions of hypothesis.  See how hypotheses are often connected to explanation</a:t>
            </a:r>
            <a:r>
              <a:rPr lang="en-US" baseline="0" dirty="0" smtClean="0"/>
              <a:t> it its definition. Definitions in black emphasize the explanatory nature of hypotheses.</a:t>
            </a:r>
          </a:p>
          <a:p>
            <a:r>
              <a:rPr lang="en-US" baseline="0" dirty="0" smtClean="0"/>
              <a:t>Definitions in green do not take into account the explanatory nature of hypotheses.  They are more general. Key – Statement of expectations --  do not have to be relational.  This is where working hypotheses reside.  Note, working hypotheses could be relational but are not by definition.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60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point here is to show that</a:t>
            </a:r>
            <a:r>
              <a:rPr lang="en-US" baseline="0" dirty="0" smtClean="0"/>
              <a:t> hypotheses are considered a form of theory.  This definition is a synthesis of definitions which say much the same thing.  Mostly they come from research methods books.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43A0-5099-684C-85EA-E6A77143478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18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61DFEF-6535-0944-96CF-A0DE0912A7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6223E49-3119-984F-81E5-C924E7B91E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57F842-2608-4245-BF09-3E1D977D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D538F6B-C391-194E-AF5A-BF7503201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439D850-617B-5347-A0D6-154AB8B25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57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B4EEB5-EBEB-7D4F-846A-87296FD9C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0E8C255-DA48-BD4D-994A-8FC8596F6F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EF6E47D-3A76-9644-AE44-2F8C12503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AC3961-287C-0F44-940C-D9DC4E79B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E1B8608-ECDF-004E-872C-BDDBF761A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0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0985F56-EA75-CB4B-A67D-7B8394D57E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239E1BC-88DB-3345-A803-3C70C033A7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C1DFBE4-E1D2-1249-A599-9CC0897C2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D629DF-6863-6A4B-83B3-BB22D19A0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A42AD7B-A9E1-0042-92A5-2E2CA7552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5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DE84A4-7C2B-6A4D-BF2C-7D7E387A8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E1A8881-7995-3A42-98D9-8EE7E6F124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6102BE-723C-A74F-A3B3-EBB2C247B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23CCEC4-A98A-A64E-92B4-0E7D9E24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99955F4-38D3-784C-AEAB-446E7D6B7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90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C7501C-F075-A449-935B-CAF75F08C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1EFDF59-DB34-E04C-9148-E25C45AE8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763A99-AB45-AF41-AF08-E718663F7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8F0C0F7-86BF-5347-8EE0-FACE8ABE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3F20FDF-403C-5346-BD94-974CC0835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0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0A59B6-AB30-0547-9831-B757ED597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B4094A4-7412-F940-9A07-5ADEA2855E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6922212-6570-F941-A5E1-0609343D8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D3BA0CD-C0D2-A944-B06C-641FA3C60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896A398-4565-604A-9D42-8E0F69B13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2AFB3AF-8DF9-1046-A770-740F1C3E2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2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C09966-9709-1249-8DDD-0B896994C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0BB0213-40E1-A043-946F-36EC9BAD0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68FDFF6-8819-9945-84EC-9E0224161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CFC1E9C-F350-6D4B-844F-F2E11D693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5315859-565A-6F4F-8BCB-FF62902C9A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7B263A5-EBA1-3341-A90F-251D67EF0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CA75FF6-136A-E547-9F59-5800EA0A5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3488716-C2EB-0548-A4ED-249C48C1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93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E154E4-5603-0642-B352-A349AAA82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0DA1B70-7A26-AB41-AFC3-32CE2E3C7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231FB90-1D9D-B24E-95F0-7054214D8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0CBD2DB-B848-B747-81D5-D06AAF012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44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15A57A8-BC7C-3140-91A4-FCBEE0A80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6667415-97C2-2E42-9E8C-FAA25227A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AC1A40D-C018-4248-8DC2-F5C3793CA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7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0E7970-5B62-B540-A873-D3B964532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80BFAA-A6CA-6540-BD77-FDEE857D8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B114420-9BAA-8547-AADE-1AD3A69A44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FB7ADA5-9009-FA47-A532-EF3912E95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9B9B3AE-86DD-704B-B5E0-DCC1F8B0F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01E72F0-1F6B-0C42-B951-08FD4CE3F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7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07C51C-E52C-9242-8055-AB740FD6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E58CF71-F1D7-9247-9D97-BE27AB1A9E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57A9F9-BBB0-0445-A540-6F22969D4C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0708FE9-0F0B-9E42-B9DC-241D4888A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17D18B5-CECC-AC4B-93CB-A08A4BCA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A02BFC9-B31D-214C-9541-6C3AC92C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5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F6E7301-AA0B-B541-BDBA-2375780DF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3FB7318-2D38-6E43-8FFF-CC090DA14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0C84DC2-A11F-7947-9E9C-5A3A977A0E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94637-1E57-4542-A5C9-7FB7B06A135F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14CBA51-BA20-3842-8FAF-0E75110C1E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EC1A00A-3679-2349-8E93-2E633F343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B10C1-9E93-204F-B1C1-953E3602B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58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8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hyperlink" Target="https://digital.library.txstate.edu/handle/10877/3671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8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digital.library.txstate.edu/handle/10877/367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A8E333A-EB53-A242-BCBA-554FD34A1374}"/>
              </a:ext>
            </a:extLst>
          </p:cNvPr>
          <p:cNvSpPr txBox="1"/>
          <p:nvPr/>
        </p:nvSpPr>
        <p:spPr>
          <a:xfrm>
            <a:off x="2496620" y="1777428"/>
            <a:ext cx="6511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Exploring the Working Hypothesis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744F9E7-FC58-644C-A294-71DE5A9E5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9627" y="878939"/>
            <a:ext cx="1962863" cy="27480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AAC73ED-0C7D-E548-A6EC-D1C6AAB67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96" y="733527"/>
            <a:ext cx="3005268" cy="95351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68DA6B9-49DA-9E4F-9FCC-198834E5E49C}"/>
              </a:ext>
            </a:extLst>
          </p:cNvPr>
          <p:cNvSpPr/>
          <p:nvPr/>
        </p:nvSpPr>
        <p:spPr>
          <a:xfrm>
            <a:off x="2760324" y="2811320"/>
            <a:ext cx="6096000" cy="25914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Patricia M. Shields</a:t>
            </a:r>
            <a:br>
              <a:rPr lang="en-US" sz="2000" dirty="0">
                <a:ea typeface="Times New Roman" panose="02020603050405020304" pitchFamily="18" charset="0"/>
              </a:rPr>
            </a:br>
            <a:r>
              <a:rPr lang="en-US" sz="2000" dirty="0" err="1">
                <a:ea typeface="Times New Roman" panose="02020603050405020304" pitchFamily="18" charset="0"/>
              </a:rPr>
              <a:t>Nandhini</a:t>
            </a:r>
            <a:r>
              <a:rPr lang="en-US" sz="2000" dirty="0"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a typeface="Times New Roman" panose="02020603050405020304" pitchFamily="18" charset="0"/>
              </a:rPr>
              <a:t>Rangarajan</a:t>
            </a:r>
            <a:endParaRPr lang="en-US" sz="2000" b="1" dirty="0">
              <a:ea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Texas State University</a:t>
            </a:r>
            <a:endParaRPr lang="en-US" sz="2000" b="1" dirty="0">
              <a:ea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 </a:t>
            </a:r>
            <a:endParaRPr lang="en-US" sz="2000" b="1" dirty="0">
              <a:ea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2000" dirty="0">
                <a:ea typeface="Times New Roman" panose="02020603050405020304" pitchFamily="18" charset="0"/>
              </a:rPr>
              <a:t>Mattia </a:t>
            </a:r>
            <a:r>
              <a:rPr lang="en-US" sz="2000" dirty="0" err="1">
                <a:ea typeface="Times New Roman" panose="02020603050405020304" pitchFamily="18" charset="0"/>
              </a:rPr>
              <a:t>Casula</a:t>
            </a:r>
            <a:endParaRPr lang="en-US" sz="2000" b="1" dirty="0">
              <a:ea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2000" dirty="0"/>
              <a:t>Ca' </a:t>
            </a:r>
            <a:r>
              <a:rPr lang="en-US" sz="2000" dirty="0" err="1"/>
              <a:t>Foscari</a:t>
            </a:r>
            <a:r>
              <a:rPr lang="en-US" sz="2000" dirty="0"/>
              <a:t> University of Venice</a:t>
            </a:r>
            <a:endParaRPr lang="en-US" sz="2000" b="1" dirty="0"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C9995F2-E5AA-BB40-8724-6EEB8C811A38}"/>
              </a:ext>
            </a:extLst>
          </p:cNvPr>
          <p:cNvSpPr txBox="1"/>
          <p:nvPr/>
        </p:nvSpPr>
        <p:spPr>
          <a:xfrm>
            <a:off x="1325366" y="5774076"/>
            <a:ext cx="943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2019 Public Administration Theory Network Annual Conference, Denver Colorado, May 30 – June 2</a:t>
            </a:r>
          </a:p>
        </p:txBody>
      </p:sp>
    </p:spTree>
    <p:extLst>
      <p:ext uri="{BB962C8B-B14F-4D97-AF65-F5344CB8AC3E}">
        <p14:creationId xmlns:p14="http://schemas.microsoft.com/office/powerpoint/2010/main" val="2540426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ABCCC27-744F-9243-AAC3-813810D23992}"/>
              </a:ext>
            </a:extLst>
          </p:cNvPr>
          <p:cNvSpPr txBox="1"/>
          <p:nvPr/>
        </p:nvSpPr>
        <p:spPr>
          <a:xfrm>
            <a:off x="760287" y="678094"/>
            <a:ext cx="2489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Hypothesis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6E7B489-1610-C549-9A05-5134AFC969EB}"/>
              </a:ext>
            </a:extLst>
          </p:cNvPr>
          <p:cNvSpPr/>
          <p:nvPr/>
        </p:nvSpPr>
        <p:spPr>
          <a:xfrm>
            <a:off x="664035" y="1385980"/>
            <a:ext cx="1073649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An idea or </a:t>
            </a:r>
            <a:r>
              <a:rPr lang="en-US" sz="2800" b="1" dirty="0"/>
              <a:t>explanation</a:t>
            </a:r>
            <a:r>
              <a:rPr lang="en-US" sz="2800" dirty="0"/>
              <a:t> for something that is based on known facts but has not yet been proven. </a:t>
            </a:r>
            <a:r>
              <a:rPr lang="en-US" dirty="0"/>
              <a:t>Cambridge Dictionary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4444"/>
                </a:solidFill>
                <a:latin typeface="Open Sans"/>
              </a:rPr>
              <a:t>an idea or </a:t>
            </a:r>
            <a:r>
              <a:rPr lang="en-US" sz="2800" b="1" dirty="0">
                <a:solidFill>
                  <a:srgbClr val="444444"/>
                </a:solidFill>
                <a:latin typeface="Open Sans"/>
              </a:rPr>
              <a:t>explanation</a:t>
            </a:r>
            <a:r>
              <a:rPr lang="en-US" sz="2800" dirty="0">
                <a:solidFill>
                  <a:srgbClr val="444444"/>
                </a:solidFill>
                <a:latin typeface="Open Sans"/>
              </a:rPr>
              <a:t> that you then test through study and experimentation. </a:t>
            </a:r>
            <a:r>
              <a:rPr lang="en-US" dirty="0">
                <a:solidFill>
                  <a:srgbClr val="444444"/>
                </a:solidFill>
                <a:latin typeface="Open Sans"/>
              </a:rPr>
              <a:t>Vocabulary. Com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 a proposed </a:t>
            </a:r>
            <a:r>
              <a:rPr lang="en-US" sz="2800" b="1" dirty="0"/>
              <a:t>explanation </a:t>
            </a:r>
            <a:r>
              <a:rPr lang="en-US" sz="2800" dirty="0"/>
              <a:t>for a phenomenon. To be a scientific hypothesis, the scientific method requires that one can test it. </a:t>
            </a:r>
            <a:r>
              <a:rPr lang="en-US" dirty="0"/>
              <a:t>Wikipedia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B050"/>
                </a:solidFill>
              </a:rPr>
              <a:t>tentative, testable answer to a scientific question.   </a:t>
            </a:r>
            <a:r>
              <a:rPr lang="en-US" dirty="0"/>
              <a:t>Science Buddies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B050"/>
                </a:solidFill>
              </a:rPr>
              <a:t>an idea that can be tested to see if it is true or not. </a:t>
            </a:r>
            <a:r>
              <a:rPr lang="en-US" dirty="0"/>
              <a:t>Longman Dictionary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B050"/>
                </a:solidFill>
              </a:rPr>
              <a:t>A prediction or educated-guess based on current evidence that is yet to be tested.    </a:t>
            </a:r>
            <a:r>
              <a:rPr lang="en-US" dirty="0"/>
              <a:t>Urban Dictionary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B050"/>
                </a:solidFill>
              </a:rPr>
              <a:t>Statement of </a:t>
            </a:r>
            <a:r>
              <a:rPr lang="en-US" sz="2800" dirty="0">
                <a:solidFill>
                  <a:srgbClr val="FF0000"/>
                </a:solidFill>
              </a:rPr>
              <a:t>expectations </a:t>
            </a:r>
            <a:r>
              <a:rPr lang="en-US" sz="2800" dirty="0">
                <a:solidFill>
                  <a:srgbClr val="00B050"/>
                </a:solidFill>
              </a:rPr>
              <a:t>that can be subject to test.  </a:t>
            </a:r>
            <a:r>
              <a:rPr lang="en-US" sz="1600" dirty="0"/>
              <a:t>Shields &amp; </a:t>
            </a:r>
            <a:r>
              <a:rPr lang="en-US" sz="1600" dirty="0" err="1"/>
              <a:t>Rangarajan</a:t>
            </a:r>
            <a:r>
              <a:rPr lang="en-US" sz="1600" dirty="0"/>
              <a:t>, 2013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610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84905" y="30859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2426661" y="318936"/>
            <a:ext cx="6917700" cy="1209959"/>
          </a:xfrm>
        </p:spPr>
        <p:txBody>
          <a:bodyPr>
            <a:normAutofit/>
          </a:bodyPr>
          <a:lstStyle/>
          <a:p>
            <a:r>
              <a:rPr lang="en-US" sz="4800" dirty="0"/>
              <a:t>Theory:</a:t>
            </a:r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1383633" y="1528895"/>
            <a:ext cx="8966110" cy="4648371"/>
          </a:xfrm>
        </p:spPr>
        <p:txBody>
          <a:bodyPr>
            <a:noAutofit/>
          </a:bodyPr>
          <a:lstStyle/>
          <a:p>
            <a:pPr algn="l"/>
            <a:r>
              <a:rPr lang="en-US" sz="3200" dirty="0">
                <a:solidFill>
                  <a:schemeClr val="tx1"/>
                </a:solidFill>
              </a:rPr>
              <a:t>summarizes a hypothesis or group of hypotheses that have been supported with repeated testing. A theory is valid as long as there is no evidence to dispute it. Hence, theories can be disproven. If evidence accumulated to support a hypothesis, then the hypothesis can be accepted as a good </a:t>
            </a:r>
            <a:r>
              <a:rPr lang="en-US" sz="3200" b="1" dirty="0">
                <a:solidFill>
                  <a:schemeClr val="tx1"/>
                </a:solidFill>
              </a:rPr>
              <a:t>explanation</a:t>
            </a:r>
            <a:r>
              <a:rPr lang="en-US" sz="3200" dirty="0">
                <a:solidFill>
                  <a:schemeClr val="tx1"/>
                </a:solidFill>
              </a:rPr>
              <a:t> of a phenomenon. </a:t>
            </a:r>
            <a:r>
              <a:rPr lang="en-US" sz="3200" b="1" dirty="0">
                <a:solidFill>
                  <a:schemeClr val="tx1"/>
                </a:solidFill>
              </a:rPr>
              <a:t>One might say a theory is an accepted hypothesis</a:t>
            </a:r>
            <a:r>
              <a:rPr lang="en-US" sz="32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30713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/>
          </p:nvPr>
        </p:nvGraphicFramePr>
        <p:xfrm>
          <a:off x="2346052" y="722298"/>
          <a:ext cx="7650289" cy="5245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731181" y="500946"/>
            <a:ext cx="66549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Research Process Taking into account </a:t>
            </a:r>
          </a:p>
          <a:p>
            <a:r>
              <a:rPr lang="en-US" sz="2800" b="1" dirty="0"/>
              <a:t>Positivist (post-positivist) notions of Theory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C14E81D-17A4-5144-9B05-ADC0161A454A}"/>
              </a:ext>
            </a:extLst>
          </p:cNvPr>
          <p:cNvSpPr txBox="1"/>
          <p:nvPr/>
        </p:nvSpPr>
        <p:spPr>
          <a:xfrm>
            <a:off x="1099226" y="5710136"/>
            <a:ext cx="4747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Connections across research process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068DD7A-3AC5-5847-8EA3-F45DB455060E}"/>
              </a:ext>
            </a:extLst>
          </p:cNvPr>
          <p:cNvSpPr txBox="1"/>
          <p:nvPr/>
        </p:nvSpPr>
        <p:spPr>
          <a:xfrm>
            <a:off x="421105" y="4872789"/>
            <a:ext cx="3332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Hypotheses as type of </a:t>
            </a:r>
            <a:r>
              <a:rPr lang="en-US" b="1" dirty="0">
                <a:solidFill>
                  <a:srgbClr val="FF0000"/>
                </a:solidFill>
              </a:rPr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3039327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2317200" y="118133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15196" y="4945789"/>
            <a:ext cx="569849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H1: As education increases wages increase</a:t>
            </a:r>
          </a:p>
          <a:p>
            <a:r>
              <a:rPr lang="en-US" sz="2400" dirty="0"/>
              <a:t>H2: As intelligence increases wages increase</a:t>
            </a:r>
          </a:p>
          <a:p>
            <a:r>
              <a:rPr lang="en-US" sz="2400" dirty="0"/>
              <a:t>H3: As job tenure increases wages increase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71430" y="491249"/>
            <a:ext cx="5247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What Explains the level of Wages?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8874" t="11656" r="21964" b="4742"/>
          <a:stretch/>
        </p:blipFill>
        <p:spPr>
          <a:xfrm>
            <a:off x="8278042" y="179726"/>
            <a:ext cx="2027552" cy="1889126"/>
          </a:xfrm>
          <a:prstGeom prst="rect">
            <a:avLst/>
          </a:prstGeom>
        </p:spPr>
      </p:pic>
      <p:sp>
        <p:nvSpPr>
          <p:cNvPr id="3" name="Right Brace 2"/>
          <p:cNvSpPr/>
          <p:nvPr/>
        </p:nvSpPr>
        <p:spPr>
          <a:xfrm>
            <a:off x="8189626" y="2863737"/>
            <a:ext cx="568005" cy="153730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144169" y="3154964"/>
            <a:ext cx="1246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Theory</a:t>
            </a:r>
          </a:p>
          <a:p>
            <a:endParaRPr lang="en-US" dirty="0"/>
          </a:p>
          <a:p>
            <a:r>
              <a:rPr lang="en-US" dirty="0"/>
              <a:t>Conceptual</a:t>
            </a:r>
          </a:p>
          <a:p>
            <a:r>
              <a:rPr lang="en-US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1509745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1694220" y="282706"/>
          <a:ext cx="8036317" cy="3946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47469" y="3960143"/>
            <a:ext cx="955197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RESTATE HYPOTHESES</a:t>
            </a:r>
            <a:br>
              <a:rPr lang="en-US" sz="2400" b="1" dirty="0"/>
            </a:br>
            <a:endParaRPr lang="en-US" sz="2400" b="1" dirty="0"/>
          </a:p>
          <a:p>
            <a:r>
              <a:rPr lang="en-US" sz="2400" b="1" dirty="0"/>
              <a:t>Dependent variable </a:t>
            </a:r>
            <a:r>
              <a:rPr lang="en-US" sz="2400" dirty="0"/>
              <a:t>– Wages </a:t>
            </a:r>
            <a:r>
              <a:rPr lang="en-US" sz="2400" dirty="0">
                <a:solidFill>
                  <a:srgbClr val="FF0000"/>
                </a:solidFill>
              </a:rPr>
              <a:t>(Hourly rate of pay $) 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b="1" dirty="0"/>
              <a:t>Independent variables </a:t>
            </a:r>
            <a:r>
              <a:rPr lang="en-US" sz="2400" dirty="0"/>
              <a:t> Education </a:t>
            </a:r>
            <a:r>
              <a:rPr lang="en-US" sz="2400" dirty="0">
                <a:solidFill>
                  <a:srgbClr val="FF0000"/>
                </a:solidFill>
              </a:rPr>
              <a:t>(years of school completed) </a:t>
            </a:r>
            <a:r>
              <a:rPr lang="en-US" sz="2400" dirty="0"/>
              <a:t>H1</a:t>
            </a:r>
          </a:p>
          <a:p>
            <a:r>
              <a:rPr lang="en-US" sz="2400" dirty="0"/>
              <a:t>						Intelligence </a:t>
            </a:r>
            <a:r>
              <a:rPr lang="en-US" sz="2400" dirty="0">
                <a:solidFill>
                  <a:srgbClr val="FF0000"/>
                </a:solidFill>
              </a:rPr>
              <a:t>(IQ score) </a:t>
            </a:r>
            <a:r>
              <a:rPr lang="en-US" sz="2400" dirty="0">
                <a:solidFill>
                  <a:srgbClr val="000000"/>
                </a:solidFill>
              </a:rPr>
              <a:t>H2</a:t>
            </a:r>
          </a:p>
          <a:p>
            <a:r>
              <a:rPr lang="en-US" sz="2400" dirty="0"/>
              <a:t>						Tenure </a:t>
            </a:r>
            <a:r>
              <a:rPr lang="en-US" sz="2400" dirty="0">
                <a:solidFill>
                  <a:srgbClr val="FF0000"/>
                </a:solidFill>
              </a:rPr>
              <a:t>(months on the job) </a:t>
            </a:r>
            <a:r>
              <a:rPr lang="en-US" sz="2400" dirty="0">
                <a:solidFill>
                  <a:srgbClr val="000000"/>
                </a:solidFill>
              </a:rPr>
              <a:t>H3</a:t>
            </a:r>
          </a:p>
        </p:txBody>
      </p:sp>
    </p:spTree>
    <p:extLst>
      <p:ext uri="{BB962C8B-B14F-4D97-AF65-F5344CB8AC3E}">
        <p14:creationId xmlns:p14="http://schemas.microsoft.com/office/powerpoint/2010/main" val="3067053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64891230"/>
              </p:ext>
            </p:extLst>
          </p:nvPr>
        </p:nvGraphicFramePr>
        <p:xfrm>
          <a:off x="2167048" y="647971"/>
          <a:ext cx="8098715" cy="4378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483EC3C-EA0D-2A49-AA0A-4AE0E7B49AF1}"/>
              </a:ext>
            </a:extLst>
          </p:cNvPr>
          <p:cNvSpPr txBox="1"/>
          <p:nvPr/>
        </p:nvSpPr>
        <p:spPr>
          <a:xfrm>
            <a:off x="520970" y="4509311"/>
            <a:ext cx="42620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Quantitative</a:t>
            </a:r>
          </a:p>
          <a:p>
            <a:r>
              <a:rPr lang="en-US" sz="2400" dirty="0"/>
              <a:t>Positivism</a:t>
            </a:r>
          </a:p>
          <a:p>
            <a:r>
              <a:rPr lang="en-US" sz="2400" dirty="0"/>
              <a:t>Measurement – correspondence</a:t>
            </a:r>
          </a:p>
          <a:p>
            <a:r>
              <a:rPr lang="en-US" sz="2400" dirty="0"/>
              <a:t>Deductive</a:t>
            </a:r>
          </a:p>
        </p:txBody>
      </p:sp>
    </p:spTree>
    <p:extLst>
      <p:ext uri="{BB962C8B-B14F-4D97-AF65-F5344CB8AC3E}">
        <p14:creationId xmlns:p14="http://schemas.microsoft.com/office/powerpoint/2010/main" val="3384706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D41AAFB0-0128-D847-9E7E-5196607F9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874" y="1135712"/>
            <a:ext cx="7171687" cy="40571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1F433EE-F579-264A-AF11-64F578F44652}"/>
              </a:ext>
            </a:extLst>
          </p:cNvPr>
          <p:cNvSpPr txBox="1"/>
          <p:nvPr/>
        </p:nvSpPr>
        <p:spPr>
          <a:xfrm>
            <a:off x="4929049" y="5895474"/>
            <a:ext cx="2677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Brief Origin Story</a:t>
            </a:r>
          </a:p>
        </p:txBody>
      </p:sp>
    </p:spTree>
    <p:extLst>
      <p:ext uri="{BB962C8B-B14F-4D97-AF65-F5344CB8AC3E}">
        <p14:creationId xmlns:p14="http://schemas.microsoft.com/office/powerpoint/2010/main" val="622578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7"/>
          <p:cNvSpPr>
            <a:spLocks noChangeArrowheads="1"/>
          </p:cNvSpPr>
          <p:nvPr/>
        </p:nvSpPr>
        <p:spPr bwMode="auto">
          <a:xfrm>
            <a:off x="605199" y="5333775"/>
            <a:ext cx="470503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dirty="0"/>
              <a:t>Admit </a:t>
            </a:r>
          </a:p>
          <a:p>
            <a:r>
              <a:rPr lang="en-US" sz="2800" dirty="0"/>
              <a:t> -- I did not know the answer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5973" t="8245" r="4661" b="-480"/>
          <a:stretch/>
        </p:blipFill>
        <p:spPr>
          <a:xfrm>
            <a:off x="778470" y="2398888"/>
            <a:ext cx="2819082" cy="24950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199" y="1566233"/>
            <a:ext cx="4006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Blinded to their Confusion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9315" y="4676197"/>
            <a:ext cx="2929412" cy="18114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1516" y="2999396"/>
            <a:ext cx="2068046" cy="21768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4428" y="2844446"/>
            <a:ext cx="1382712" cy="1843616"/>
          </a:xfrm>
          <a:prstGeom prst="rect">
            <a:avLst/>
          </a:prstGeom>
        </p:spPr>
      </p:pic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5554163" y="335127"/>
            <a:ext cx="485764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600" dirty="0"/>
              <a:t>Dr. Shields:  </a:t>
            </a:r>
          </a:p>
          <a:p>
            <a:r>
              <a:rPr lang="en-US" sz="3600" dirty="0"/>
              <a:t>What is a </a:t>
            </a:r>
          </a:p>
          <a:p>
            <a:r>
              <a:rPr lang="en-US" sz="3600" dirty="0"/>
              <a:t>Conceptual Framework ?  </a:t>
            </a:r>
          </a:p>
        </p:txBody>
      </p:sp>
      <p:pic>
        <p:nvPicPr>
          <p:cNvPr id="15" name="Picture 5" descr="Confused pers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292" y="121104"/>
            <a:ext cx="1058448" cy="135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3074002" y="2830815"/>
            <a:ext cx="2035878" cy="768705"/>
          </a:xfrm>
          <a:prstGeom prst="wedgeRoundRectCallout">
            <a:avLst>
              <a:gd name="adj1" fmla="val -37019"/>
              <a:gd name="adj2" fmla="val 6001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18441" y="2999396"/>
            <a:ext cx="186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Mumble, mumble</a:t>
            </a:r>
          </a:p>
        </p:txBody>
      </p:sp>
    </p:spTree>
    <p:extLst>
      <p:ext uri="{BB962C8B-B14F-4D97-AF65-F5344CB8AC3E}">
        <p14:creationId xmlns:p14="http://schemas.microsoft.com/office/powerpoint/2010/main" val="3243178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6"/>
          <p:cNvSpPr>
            <a:spLocks noChangeArrowheads="1"/>
          </p:cNvSpPr>
          <p:nvPr/>
        </p:nvSpPr>
        <p:spPr bwMode="auto">
          <a:xfrm>
            <a:off x="9677400" y="2743200"/>
            <a:ext cx="184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9397" name="Rectangle 8"/>
          <p:cNvSpPr>
            <a:spLocks noChangeArrowheads="1"/>
          </p:cNvSpPr>
          <p:nvPr/>
        </p:nvSpPr>
        <p:spPr bwMode="auto">
          <a:xfrm>
            <a:off x="1981200" y="381001"/>
            <a:ext cx="420080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/>
              <a:t>Earl </a:t>
            </a:r>
            <a:r>
              <a:rPr lang="en-US" sz="2800" dirty="0" err="1"/>
              <a:t>Babbie</a:t>
            </a:r>
            <a:r>
              <a:rPr lang="ja-JP" altLang="en-US" sz="2800" dirty="0"/>
              <a:t>’</a:t>
            </a:r>
            <a:r>
              <a:rPr lang="en-US" sz="2800" dirty="0"/>
              <a:t>s</a:t>
            </a:r>
          </a:p>
          <a:p>
            <a:r>
              <a:rPr lang="en-US" sz="2800" dirty="0"/>
              <a:t> </a:t>
            </a:r>
            <a:r>
              <a:rPr lang="en-US" sz="2800" i="1" dirty="0"/>
              <a:t>Practice of Social Research </a:t>
            </a:r>
          </a:p>
        </p:txBody>
      </p:sp>
      <p:sp>
        <p:nvSpPr>
          <p:cNvPr id="59398" name="Rectangle 9"/>
          <p:cNvSpPr>
            <a:spLocks noChangeArrowheads="1"/>
          </p:cNvSpPr>
          <p:nvPr/>
        </p:nvSpPr>
        <p:spPr bwMode="auto">
          <a:xfrm>
            <a:off x="1672528" y="1961236"/>
            <a:ext cx="5562600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 dirty="0"/>
              <a:t>Three Research Purposes</a:t>
            </a:r>
          </a:p>
          <a:p>
            <a:endParaRPr lang="en-US" sz="3200" b="1" dirty="0"/>
          </a:p>
          <a:p>
            <a:r>
              <a:rPr lang="en-US" sz="3200" b="1" dirty="0"/>
              <a:t>Explanation  -  Hypotheses</a:t>
            </a:r>
          </a:p>
          <a:p>
            <a:r>
              <a:rPr lang="en-US" sz="3200" b="1" dirty="0"/>
              <a:t>Description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Exploration</a:t>
            </a:r>
          </a:p>
          <a:p>
            <a:endParaRPr lang="en-US" sz="2800" b="1" dirty="0"/>
          </a:p>
          <a:p>
            <a:endParaRPr lang="en-US" sz="2800" b="1" dirty="0"/>
          </a:p>
          <a:p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981200" y="4567132"/>
            <a:ext cx="6641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One might say a </a:t>
            </a:r>
            <a:r>
              <a:rPr lang="en-US" sz="2400" b="1" dirty="0">
                <a:solidFill>
                  <a:srgbClr val="FF0000"/>
                </a:solidFill>
              </a:rPr>
              <a:t>theory</a:t>
            </a:r>
            <a:r>
              <a:rPr lang="en-US" sz="2400" dirty="0">
                <a:solidFill>
                  <a:srgbClr val="FF0000"/>
                </a:solidFill>
              </a:rPr>
              <a:t> is an accepted hypothesis. 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6746566" y="2954550"/>
            <a:ext cx="732157" cy="619268"/>
          </a:xfrm>
          <a:prstGeom prst="star5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6155" y="746493"/>
            <a:ext cx="2120900" cy="2659282"/>
          </a:xfrm>
          <a:prstGeom prst="rect">
            <a:avLst/>
          </a:prstGeom>
          <a:effectLst>
            <a:outerShdw blurRad="111125" dist="254000" dir="2700000" algn="tl" rotWithShape="0">
              <a:srgbClr val="000000">
                <a:alpha val="6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00545" y="6234545"/>
            <a:ext cx="105253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Pragmatism’s focus on </a:t>
            </a:r>
            <a:r>
              <a:rPr lang="en-US" sz="2000" b="1" dirty="0" smtClean="0"/>
              <a:t>purposeful inquiry  </a:t>
            </a:r>
            <a:r>
              <a:rPr lang="en-US" sz="2000" dirty="0" smtClean="0"/>
              <a:t>--  led me to look more carefully at the research purpose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540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4072" t="24034"/>
          <a:stretch/>
        </p:blipFill>
        <p:spPr>
          <a:xfrm>
            <a:off x="6337082" y="3332448"/>
            <a:ext cx="1866503" cy="20549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7396" y="1423886"/>
            <a:ext cx="2187437" cy="21982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57727" y="387658"/>
            <a:ext cx="5782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Public administration </a:t>
            </a:r>
            <a:r>
              <a:rPr lang="en-US" sz="2800" b="1" dirty="0"/>
              <a:t>problems</a:t>
            </a:r>
            <a:r>
              <a:rPr lang="en-US" sz="2800" dirty="0"/>
              <a:t> do not</a:t>
            </a:r>
          </a:p>
          <a:p>
            <a:r>
              <a:rPr lang="en-US" sz="2800" dirty="0"/>
              <a:t>fit neatly into Explanatory Purpose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3442" y="3559210"/>
            <a:ext cx="867077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Program implementation</a:t>
            </a:r>
          </a:p>
          <a:p>
            <a:r>
              <a:rPr lang="en-US" sz="3200" dirty="0"/>
              <a:t>problems</a:t>
            </a:r>
          </a:p>
          <a:p>
            <a:endParaRPr lang="en-US" sz="3200" dirty="0"/>
          </a:p>
          <a:p>
            <a:r>
              <a:rPr lang="en-US" sz="3200" dirty="0"/>
              <a:t>Best way to manage?</a:t>
            </a:r>
          </a:p>
          <a:p>
            <a:r>
              <a:rPr lang="en-US" sz="3200" dirty="0"/>
              <a:t>Best design?</a:t>
            </a:r>
          </a:p>
          <a:p>
            <a:r>
              <a:rPr lang="en-US" sz="3200" dirty="0"/>
              <a:t>What Questions -- baseline descriptive information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7" name="Picture 5" descr="Dewey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004" y="196510"/>
            <a:ext cx="1007656" cy="1336402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scientis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12" y="1600349"/>
            <a:ext cx="959908" cy="164238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76134" y="2218267"/>
            <a:ext cx="135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HYPOTHESIS</a:t>
            </a:r>
          </a:p>
        </p:txBody>
      </p:sp>
    </p:spTree>
    <p:extLst>
      <p:ext uri="{BB962C8B-B14F-4D97-AF65-F5344CB8AC3E}">
        <p14:creationId xmlns:p14="http://schemas.microsoft.com/office/powerpoint/2010/main" val="650331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3CBC5DE-C6B4-FA44-ACFE-6EC98BED9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627" y="878939"/>
            <a:ext cx="1962863" cy="27480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0D1A6E4-0060-7545-9697-4EE03DBDB36E}"/>
              </a:ext>
            </a:extLst>
          </p:cNvPr>
          <p:cNvSpPr txBox="1"/>
          <p:nvPr/>
        </p:nvSpPr>
        <p:spPr>
          <a:xfrm>
            <a:off x="866273" y="625642"/>
            <a:ext cx="23569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Overview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52C3C8F-AAFB-2842-B4A7-0F958E337679}"/>
              </a:ext>
            </a:extLst>
          </p:cNvPr>
          <p:cNvSpPr txBox="1"/>
          <p:nvPr/>
        </p:nvSpPr>
        <p:spPr>
          <a:xfrm>
            <a:off x="1720516" y="1636294"/>
            <a:ext cx="764985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/>
              <a:t>Story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Definition of Working Hypothesis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Nature of Hypotheses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Hypotheses and Theory – research process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Discovery – Exploratory Research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Where it fits (philosophical positioning)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Practical considerations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Examples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Conclusion</a:t>
            </a:r>
          </a:p>
          <a:p>
            <a:pPr marL="342900" indent="-342900"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072893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789" name="Picture 5" descr="Dewey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381000"/>
            <a:ext cx="1493838" cy="19812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6"/>
          <p:cNvSpPr>
            <a:spLocks noChangeArrowheads="1"/>
          </p:cNvSpPr>
          <p:nvPr/>
        </p:nvSpPr>
        <p:spPr bwMode="auto">
          <a:xfrm>
            <a:off x="9677400" y="2743200"/>
            <a:ext cx="184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9396" name="Rectangle 7"/>
          <p:cNvSpPr>
            <a:spLocks noChangeArrowheads="1"/>
          </p:cNvSpPr>
          <p:nvPr/>
        </p:nvSpPr>
        <p:spPr bwMode="auto">
          <a:xfrm>
            <a:off x="8458200" y="2514601"/>
            <a:ext cx="1403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John Dewey</a:t>
            </a:r>
          </a:p>
        </p:txBody>
      </p:sp>
      <p:sp>
        <p:nvSpPr>
          <p:cNvPr id="59397" name="Rectangle 8"/>
          <p:cNvSpPr>
            <a:spLocks noChangeArrowheads="1"/>
          </p:cNvSpPr>
          <p:nvPr/>
        </p:nvSpPr>
        <p:spPr bwMode="auto">
          <a:xfrm>
            <a:off x="1981201" y="381001"/>
            <a:ext cx="36165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BEGAN</a:t>
            </a:r>
          </a:p>
          <a:p>
            <a:r>
              <a:rPr lang="en-US" sz="2400"/>
              <a:t>Earl Babbie</a:t>
            </a:r>
            <a:r>
              <a:rPr lang="ja-JP" altLang="en-US" sz="2400"/>
              <a:t>’</a:t>
            </a:r>
            <a:r>
              <a:rPr lang="en-US" sz="2400"/>
              <a:t>s</a:t>
            </a:r>
          </a:p>
          <a:p>
            <a:r>
              <a:rPr lang="en-US" sz="2400"/>
              <a:t> Practice of Social Research</a:t>
            </a:r>
            <a:r>
              <a:rPr lang="en-US"/>
              <a:t> </a:t>
            </a:r>
          </a:p>
        </p:txBody>
      </p:sp>
      <p:sp>
        <p:nvSpPr>
          <p:cNvPr id="59398" name="Rectangle 9"/>
          <p:cNvSpPr>
            <a:spLocks noChangeArrowheads="1"/>
          </p:cNvSpPr>
          <p:nvPr/>
        </p:nvSpPr>
        <p:spPr bwMode="auto">
          <a:xfrm>
            <a:off x="3352800" y="1981200"/>
            <a:ext cx="5562600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 dirty="0"/>
              <a:t>Three Research Purposes</a:t>
            </a:r>
          </a:p>
          <a:p>
            <a:endParaRPr lang="en-US" sz="1400" b="1" dirty="0"/>
          </a:p>
          <a:p>
            <a:r>
              <a:rPr lang="en-US" sz="2800" b="1" dirty="0"/>
              <a:t>Explanation</a:t>
            </a:r>
          </a:p>
          <a:p>
            <a:r>
              <a:rPr lang="en-US" sz="2800" b="1" dirty="0"/>
              <a:t>Description</a:t>
            </a:r>
          </a:p>
          <a:p>
            <a:r>
              <a:rPr lang="en-US" sz="2800" b="1" dirty="0"/>
              <a:t>Exploration</a:t>
            </a:r>
          </a:p>
          <a:p>
            <a:endParaRPr lang="en-US" sz="1400" b="1" dirty="0"/>
          </a:p>
          <a:p>
            <a:endParaRPr lang="en-US" sz="1400" b="1" dirty="0"/>
          </a:p>
          <a:p>
            <a:r>
              <a:rPr lang="en-US" sz="2800" b="1" dirty="0"/>
              <a:t>Explanation - Hypotheses</a:t>
            </a:r>
          </a:p>
          <a:p>
            <a:r>
              <a:rPr lang="en-US" sz="2800" b="1" dirty="0"/>
              <a:t>Description – Categories??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Exploration     ?????</a:t>
            </a:r>
          </a:p>
          <a:p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4333" y="189944"/>
            <a:ext cx="1676400" cy="1684658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58200" y="3512402"/>
            <a:ext cx="2226732" cy="190197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1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1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Working Hypotheses</a:t>
            </a:r>
          </a:p>
        </p:txBody>
      </p:sp>
      <p:cxnSp>
        <p:nvCxnSpPr>
          <p:cNvPr id="5" name="Straight Arrow Connector 4"/>
          <p:cNvCxnSpPr>
            <a:cxnSpLocks/>
          </p:cNvCxnSpPr>
          <p:nvPr/>
        </p:nvCxnSpPr>
        <p:spPr>
          <a:xfrm flipH="1">
            <a:off x="6220326" y="4929507"/>
            <a:ext cx="2851509" cy="545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657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5388" y="508000"/>
            <a:ext cx="4799012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EXPLORATORY 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7953" y="2156961"/>
            <a:ext cx="6874933" cy="4087428"/>
          </a:xfrm>
        </p:spPr>
        <p:txBody>
          <a:bodyPr>
            <a:normAutofit/>
          </a:bodyPr>
          <a:lstStyle/>
          <a:p>
            <a:pPr eaLnBrk="1" hangingPunct="1">
              <a:buFont typeface="Wingdings" charset="0"/>
              <a:buChar char="Ø"/>
            </a:pPr>
            <a:r>
              <a:rPr lang="en-US" dirty="0">
                <a:latin typeface="Times New Roman" charset="0"/>
                <a:ea typeface="MS Pゴシック" charset="0"/>
                <a:cs typeface="MS Pゴシック" charset="0"/>
              </a:rPr>
              <a:t>Used for problems in their preliminary, early stages.</a:t>
            </a:r>
          </a:p>
          <a:p>
            <a:pPr eaLnBrk="1" hangingPunct="1">
              <a:buFont typeface="Wingdings" charset="0"/>
              <a:buChar char="Ø"/>
            </a:pPr>
            <a:r>
              <a:rPr lang="en-US" dirty="0">
                <a:latin typeface="Times New Roman" charset="0"/>
                <a:ea typeface="MS Pゴシック" charset="0"/>
                <a:cs typeface="MS Pゴシック" charset="0"/>
              </a:rPr>
              <a:t>Provisional means of advancing investigation.</a:t>
            </a:r>
          </a:p>
          <a:p>
            <a:pPr eaLnBrk="1" hangingPunct="1">
              <a:buFont typeface="Wingdings" charset="0"/>
              <a:buChar char="Ø"/>
            </a:pPr>
            <a:r>
              <a:rPr lang="en-US" dirty="0">
                <a:latin typeface="Times New Roman" charset="0"/>
                <a:ea typeface="MS Pゴシック" charset="0"/>
                <a:cs typeface="MS Pゴシック" charset="0"/>
              </a:rPr>
              <a:t>Hypothesis generating or refining.</a:t>
            </a:r>
          </a:p>
          <a:p>
            <a:pPr eaLnBrk="1" hangingPunct="1">
              <a:buFont typeface="Wingdings" charset="0"/>
              <a:buChar char="Ø"/>
            </a:pPr>
            <a:r>
              <a:rPr lang="en-US" dirty="0">
                <a:latin typeface="Times New Roman" charset="0"/>
                <a:ea typeface="MS Pゴシック" charset="0"/>
                <a:cs typeface="MS Pゴシック" charset="0"/>
              </a:rPr>
              <a:t>Not necessarily looking to eventually establish cause or explanation.</a:t>
            </a:r>
          </a:p>
          <a:p>
            <a:pPr eaLnBrk="1" hangingPunct="1">
              <a:buFont typeface="Wingdings" charset="0"/>
              <a:buChar char="Ø"/>
            </a:pPr>
            <a:r>
              <a:rPr lang="en-US" dirty="0">
                <a:latin typeface="Times New Roman" charset="0"/>
                <a:ea typeface="MS Pゴシック" charset="0"/>
                <a:cs typeface="MS Pゴシック" charset="0"/>
              </a:rPr>
              <a:t>Can focus on the particular (new context)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906" y="542757"/>
            <a:ext cx="2912190" cy="2332073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906" y="3789924"/>
            <a:ext cx="1539938" cy="1539938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74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3580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A0EED7B-F607-F441-886D-3EE5E0E721C0}"/>
              </a:ext>
            </a:extLst>
          </p:cNvPr>
          <p:cNvSpPr txBox="1"/>
          <p:nvPr/>
        </p:nvSpPr>
        <p:spPr>
          <a:xfrm>
            <a:off x="541969" y="708769"/>
            <a:ext cx="53859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Where </a:t>
            </a:r>
            <a:r>
              <a:rPr lang="en-US" sz="3600" dirty="0" smtClean="0"/>
              <a:t>does the </a:t>
            </a:r>
          </a:p>
          <a:p>
            <a:r>
              <a:rPr lang="en-US" sz="3600" dirty="0" smtClean="0"/>
              <a:t>Working Hypothesis fit</a:t>
            </a:r>
          </a:p>
          <a:p>
            <a:endParaRPr lang="en-US" sz="3600" dirty="0"/>
          </a:p>
          <a:p>
            <a:r>
              <a:rPr lang="en-US" sz="3600" dirty="0" smtClean="0"/>
              <a:t>Larger methodology picture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402368">
            <a:off x="5302943" y="941777"/>
            <a:ext cx="5353620" cy="487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71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ved Right Arrow 1">
            <a:extLst>
              <a:ext uri="{FF2B5EF4-FFF2-40B4-BE49-F238E27FC236}">
                <a16:creationId xmlns:a16="http://schemas.microsoft.com/office/drawing/2014/main" xmlns="" id="{AFBECE8A-3F51-5041-AC5F-CEAF158BFCEF}"/>
              </a:ext>
            </a:extLst>
          </p:cNvPr>
          <p:cNvSpPr/>
          <p:nvPr/>
        </p:nvSpPr>
        <p:spPr>
          <a:xfrm>
            <a:off x="2702102" y="1934407"/>
            <a:ext cx="1315093" cy="2976423"/>
          </a:xfrm>
          <a:prstGeom prst="curv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urved Right Arrow 3">
            <a:extLst>
              <a:ext uri="{FF2B5EF4-FFF2-40B4-BE49-F238E27FC236}">
                <a16:creationId xmlns:a16="http://schemas.microsoft.com/office/drawing/2014/main" xmlns="" id="{93752684-CA4D-ED49-A36A-FE04F148133D}"/>
              </a:ext>
            </a:extLst>
          </p:cNvPr>
          <p:cNvSpPr/>
          <p:nvPr/>
        </p:nvSpPr>
        <p:spPr>
          <a:xfrm rot="10800000">
            <a:off x="6565187" y="1993186"/>
            <a:ext cx="1382512" cy="2858866"/>
          </a:xfrm>
          <a:prstGeom prst="curv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6ED1C4B-87BC-E145-BF9B-4651AEC0D641}"/>
              </a:ext>
            </a:extLst>
          </p:cNvPr>
          <p:cNvSpPr txBox="1"/>
          <p:nvPr/>
        </p:nvSpPr>
        <p:spPr>
          <a:xfrm>
            <a:off x="3872765" y="893851"/>
            <a:ext cx="3792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Theory/Framework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61BF55D-C988-B941-9FA0-AC3768828E0C}"/>
              </a:ext>
            </a:extLst>
          </p:cNvPr>
          <p:cNvSpPr txBox="1"/>
          <p:nvPr/>
        </p:nvSpPr>
        <p:spPr>
          <a:xfrm>
            <a:off x="4450055" y="5332287"/>
            <a:ext cx="2903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Data/evidence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7A4987A-3FC3-944A-845D-E80BEDA3A70F}"/>
              </a:ext>
            </a:extLst>
          </p:cNvPr>
          <p:cNvSpPr txBox="1"/>
          <p:nvPr/>
        </p:nvSpPr>
        <p:spPr>
          <a:xfrm>
            <a:off x="376487" y="3082248"/>
            <a:ext cx="18990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Deductive</a:t>
            </a:r>
          </a:p>
          <a:p>
            <a:r>
              <a:rPr lang="en-US" sz="3200" dirty="0"/>
              <a:t>Reasoning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D1CE9AA-7674-7F40-B338-6E7D792701CF}"/>
              </a:ext>
            </a:extLst>
          </p:cNvPr>
          <p:cNvSpPr txBox="1"/>
          <p:nvPr/>
        </p:nvSpPr>
        <p:spPr>
          <a:xfrm>
            <a:off x="8342616" y="3246634"/>
            <a:ext cx="18990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Inductive </a:t>
            </a:r>
          </a:p>
          <a:p>
            <a:r>
              <a:rPr lang="en-US" sz="3200" dirty="0"/>
              <a:t>Reasoning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6B84C88-01D0-354C-A9C1-4CB960FD8722}"/>
              </a:ext>
            </a:extLst>
          </p:cNvPr>
          <p:cNvSpPr txBox="1"/>
          <p:nvPr/>
        </p:nvSpPr>
        <p:spPr>
          <a:xfrm>
            <a:off x="4679484" y="171264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Hypothesis</a:t>
            </a:r>
          </a:p>
        </p:txBody>
      </p:sp>
    </p:spTree>
    <p:extLst>
      <p:ext uri="{BB962C8B-B14F-4D97-AF65-F5344CB8AC3E}">
        <p14:creationId xmlns:p14="http://schemas.microsoft.com/office/powerpoint/2010/main" val="47907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36607260"/>
              </p:ext>
            </p:extLst>
          </p:nvPr>
        </p:nvGraphicFramePr>
        <p:xfrm>
          <a:off x="0" y="633047"/>
          <a:ext cx="11923151" cy="5533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3345" y="6289964"/>
            <a:ext cx="3787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Research Paradigms   -- 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1820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8179FDA-68BC-2749-A73B-E58E244CAF6E}"/>
              </a:ext>
            </a:extLst>
          </p:cNvPr>
          <p:cNvSpPr txBox="1"/>
          <p:nvPr/>
        </p:nvSpPr>
        <p:spPr>
          <a:xfrm>
            <a:off x="1244356" y="481994"/>
            <a:ext cx="3603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Case Study Research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60" y="1363518"/>
            <a:ext cx="3441700" cy="5156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09310" y="1759527"/>
            <a:ext cx="5818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Can use both inductive (interpretivist) </a:t>
            </a:r>
          </a:p>
          <a:p>
            <a:r>
              <a:rPr lang="en-US" sz="2800" b="1" dirty="0" smtClean="0"/>
              <a:t>Deductive strategy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21382" y="3341453"/>
            <a:ext cx="7370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Yin   </a:t>
            </a:r>
            <a:r>
              <a:rPr lang="en-US" sz="2400" b="1" dirty="0" smtClean="0"/>
              <a:t>Linking</a:t>
            </a:r>
            <a:r>
              <a:rPr lang="en-US" sz="2400" dirty="0" smtClean="0"/>
              <a:t> “data to propositions, and the criteria for</a:t>
            </a:r>
            <a:br>
              <a:rPr lang="en-US" sz="2400" dirty="0" smtClean="0"/>
            </a:br>
            <a:r>
              <a:rPr lang="en-US" sz="2400" dirty="0" smtClean="0"/>
              <a:t>interpreting findings” least well developed procedure</a:t>
            </a:r>
            <a:br>
              <a:rPr lang="en-US" sz="2400" dirty="0" smtClean="0"/>
            </a:br>
            <a:r>
              <a:rPr lang="en-US" sz="2400" dirty="0" smtClean="0"/>
              <a:t>in case studies.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821382" y="5169601"/>
            <a:ext cx="71081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Problem  Identified in Literature for </a:t>
            </a:r>
            <a:r>
              <a:rPr lang="en-US" sz="2400" dirty="0" smtClean="0"/>
              <a:t>qualitative studies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 (experience as editor</a:t>
            </a:r>
            <a:r>
              <a:rPr lang="en-US" sz="2400" dirty="0" smtClean="0"/>
              <a:t>)   </a:t>
            </a:r>
            <a:r>
              <a:rPr lang="en-US" sz="2400" b="1" dirty="0" smtClean="0"/>
              <a:t>Weak alignment </a:t>
            </a:r>
            <a:r>
              <a:rPr lang="en-US" sz="2400" dirty="0" smtClean="0"/>
              <a:t>across steps in </a:t>
            </a:r>
            <a:br>
              <a:rPr lang="en-US" sz="2400" dirty="0" smtClean="0"/>
            </a:br>
            <a:r>
              <a:rPr lang="en-US" sz="2400" dirty="0" smtClean="0"/>
              <a:t>research process.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362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C040BC5-8984-4648-B604-57F214FF77ED}"/>
              </a:ext>
            </a:extLst>
          </p:cNvPr>
          <p:cNvSpPr txBox="1"/>
          <p:nvPr/>
        </p:nvSpPr>
        <p:spPr>
          <a:xfrm>
            <a:off x="863029" y="1641788"/>
            <a:ext cx="1041362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Exploration</a:t>
            </a:r>
            <a:r>
              <a:rPr lang="en-US" sz="3600" dirty="0"/>
              <a:t> generally occurs within the</a:t>
            </a:r>
          </a:p>
          <a:p>
            <a:r>
              <a:rPr lang="en-US" sz="3600" dirty="0"/>
              <a:t> context of a </a:t>
            </a:r>
            <a:r>
              <a:rPr lang="en-US" sz="3600" b="1" dirty="0"/>
              <a:t>case</a:t>
            </a:r>
            <a:r>
              <a:rPr lang="en-US" sz="3600" dirty="0"/>
              <a:t> and the goal is to collect </a:t>
            </a:r>
          </a:p>
          <a:p>
            <a:r>
              <a:rPr lang="en-US" sz="3600" dirty="0"/>
              <a:t>evidence, which would support </a:t>
            </a:r>
          </a:p>
          <a:p>
            <a:r>
              <a:rPr lang="en-US" sz="3600" dirty="0"/>
              <a:t>(or fail to support – be falsified) </a:t>
            </a:r>
          </a:p>
          <a:p>
            <a:r>
              <a:rPr lang="en-US" sz="3600" dirty="0"/>
              <a:t>certain expectations about the case. These preliminary</a:t>
            </a:r>
          </a:p>
          <a:p>
            <a:r>
              <a:rPr lang="en-US" sz="3600" dirty="0"/>
              <a:t>or not-quite-formal expectations are called </a:t>
            </a:r>
          </a:p>
          <a:p>
            <a:r>
              <a:rPr lang="en-US" sz="3600" b="1" dirty="0"/>
              <a:t>Working Hypotheses</a:t>
            </a:r>
            <a:r>
              <a:rPr lang="en-US" sz="3600" dirty="0"/>
              <a:t>.     </a:t>
            </a:r>
            <a:r>
              <a:rPr lang="en-US" sz="1600" dirty="0"/>
              <a:t>(Shields &amp; </a:t>
            </a:r>
            <a:r>
              <a:rPr lang="en-US" sz="1600" dirty="0" err="1"/>
              <a:t>Rangarajan</a:t>
            </a:r>
            <a:r>
              <a:rPr lang="en-US" sz="1600" dirty="0"/>
              <a:t>, 2013, p. 110)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DBFB40B-38AE-C540-8981-F1DF96514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627" y="878939"/>
            <a:ext cx="1962863" cy="274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32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61FA725A-0AD4-7B4C-A725-4ECF57D479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1867028"/>
              </p:ext>
            </p:extLst>
          </p:nvPr>
        </p:nvGraphicFramePr>
        <p:xfrm>
          <a:off x="2246469" y="42791"/>
          <a:ext cx="9385300" cy="5754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A127486-876E-0D49-AF5F-C99C8A194E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5064" y="2287520"/>
            <a:ext cx="1004721" cy="1474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1A6BA38-4965-F84D-AAB3-1F686799A3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27150" y="3399302"/>
            <a:ext cx="995526" cy="13937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5F68B0A-6DE7-D544-A678-FB37E8430DF2}"/>
              </a:ext>
            </a:extLst>
          </p:cNvPr>
          <p:cNvSpPr txBox="1"/>
          <p:nvPr/>
        </p:nvSpPr>
        <p:spPr>
          <a:xfrm>
            <a:off x="317500" y="4549463"/>
            <a:ext cx="518275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Qualitative</a:t>
            </a:r>
            <a:r>
              <a:rPr lang="en-US" dirty="0" smtClean="0"/>
              <a:t> (and quant)</a:t>
            </a:r>
            <a:endParaRPr lang="en-US" dirty="0"/>
          </a:p>
          <a:p>
            <a:r>
              <a:rPr lang="en-US" sz="2800" dirty="0" smtClean="0"/>
              <a:t>Pragmatism </a:t>
            </a:r>
            <a:r>
              <a:rPr lang="en-US" dirty="0" smtClean="0"/>
              <a:t>(purposeful inquiry)</a:t>
            </a:r>
            <a:endParaRPr lang="en-US" dirty="0"/>
          </a:p>
          <a:p>
            <a:r>
              <a:rPr lang="en-US" sz="2800" dirty="0" smtClean="0"/>
              <a:t>Evidence – test hypothesis</a:t>
            </a:r>
            <a:endParaRPr lang="en-US" sz="2800" dirty="0"/>
          </a:p>
          <a:p>
            <a:r>
              <a:rPr lang="en-US" sz="2800" dirty="0"/>
              <a:t>Deductive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97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45808" y="1458912"/>
            <a:ext cx="9781735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NewRomanPSMT" charset="0"/>
              </a:rPr>
              <a:t>Working hypotheses </a:t>
            </a:r>
            <a:r>
              <a:rPr lang="en-US" sz="3200" dirty="0">
                <a:latin typeface="TimesNewRomanPSMT" charset="0"/>
              </a:rPr>
              <a:t>are: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provisional statements of expectations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framework for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exploratory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deductive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>
                <a:latin typeface="TimesNewRomanPSMT" charset="0"/>
              </a:rPr>
              <a:t>empirical inquiry </a:t>
            </a:r>
            <a:endParaRPr lang="en-US" sz="3200" dirty="0">
              <a:latin typeface="TimesNewRomanPSMT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can use both qualitative and quantitative evidence</a:t>
            </a:r>
          </a:p>
        </p:txBody>
      </p:sp>
    </p:spTree>
    <p:extLst>
      <p:ext uri="{BB962C8B-B14F-4D97-AF65-F5344CB8AC3E}">
        <p14:creationId xmlns:p14="http://schemas.microsoft.com/office/powerpoint/2010/main" val="2896508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EFA87935-0B9A-1E42-A920-9BFB72687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28433"/>
              </p:ext>
            </p:extLst>
          </p:nvPr>
        </p:nvGraphicFramePr>
        <p:xfrm>
          <a:off x="390418" y="410967"/>
          <a:ext cx="11013897" cy="62672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4028">
                  <a:extLst>
                    <a:ext uri="{9D8B030D-6E8A-4147-A177-3AD203B41FA5}">
                      <a16:colId xmlns:a16="http://schemas.microsoft.com/office/drawing/2014/main" xmlns="" val="1008293856"/>
                    </a:ext>
                  </a:extLst>
                </a:gridCol>
                <a:gridCol w="1967686">
                  <a:extLst>
                    <a:ext uri="{9D8B030D-6E8A-4147-A177-3AD203B41FA5}">
                      <a16:colId xmlns:a16="http://schemas.microsoft.com/office/drawing/2014/main" xmlns="" val="1657875859"/>
                    </a:ext>
                  </a:extLst>
                </a:gridCol>
                <a:gridCol w="2974180">
                  <a:extLst>
                    <a:ext uri="{9D8B030D-6E8A-4147-A177-3AD203B41FA5}">
                      <a16:colId xmlns:a16="http://schemas.microsoft.com/office/drawing/2014/main" xmlns="" val="1114085153"/>
                    </a:ext>
                  </a:extLst>
                </a:gridCol>
                <a:gridCol w="2881124">
                  <a:extLst>
                    <a:ext uri="{9D8B030D-6E8A-4147-A177-3AD203B41FA5}">
                      <a16:colId xmlns:a16="http://schemas.microsoft.com/office/drawing/2014/main" xmlns="" val="3543699534"/>
                    </a:ext>
                  </a:extLst>
                </a:gridCol>
                <a:gridCol w="1646879">
                  <a:extLst>
                    <a:ext uri="{9D8B030D-6E8A-4147-A177-3AD203B41FA5}">
                      <a16:colId xmlns:a16="http://schemas.microsoft.com/office/drawing/2014/main" xmlns="" val="2244920027"/>
                    </a:ext>
                  </a:extLst>
                </a:gridCol>
              </a:tblGrid>
              <a:tr h="471504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Deductive Logic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7692935"/>
                  </a:ext>
                </a:extLst>
              </a:tr>
              <a:tr h="7381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Type of Purpose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Micro-Conceptual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Framework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Methodology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Data Analysis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Primary philosophical underpinning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35562241"/>
                  </a:ext>
                </a:extLst>
              </a:tr>
              <a:tr h="7381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Explanatory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Formal Hypotheses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Quantitative, experimental design, survey, time series, existing data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Inferential statistics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Positivism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23747481"/>
                  </a:ext>
                </a:extLst>
              </a:tr>
              <a:tr h="4921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Descriptive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Categories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Quantitative, survey, content analysis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Simple descriptive statistics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Positivism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83037995"/>
                  </a:ext>
                </a:extLst>
              </a:tr>
              <a:tr h="4921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Exploratory (1)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Working Hypotheses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qualitative, mixed methods, case study 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Evidence of all types may or may not use statistics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Pragmatism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24340238"/>
                  </a:ext>
                </a:extLst>
              </a:tr>
              <a:tr h="4921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Exploratory (2)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Pillar Questions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qualitative, mixed methods, case studies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Evidence of all types may or may not use statistics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Pragmatism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1428123"/>
                  </a:ext>
                </a:extLst>
              </a:tr>
              <a:tr h="49211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Gauging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Practical Ideal Type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qualitative, mixed methods, case studies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Evidence of all types may or may not use statistics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Pragmatism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65857782"/>
                  </a:ext>
                </a:extLst>
              </a:tr>
              <a:tr h="7381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Decision Making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Models of Operations Research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Cost Benefit analysis, Cost Effectiveness Analysis, linear programing etc.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Quantitative techniques of operations research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Positivism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68334071"/>
                  </a:ext>
                </a:extLst>
              </a:tr>
              <a:tr h="246058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Inductive Logic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1567154"/>
                  </a:ext>
                </a:extLst>
              </a:tr>
              <a:tr h="6723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Experiential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Understanding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Qualitative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Thick description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Interpretivist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63883708"/>
                  </a:ext>
                </a:extLst>
              </a:tr>
              <a:tr h="4482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Grounded theory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Qualitative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Constant Comparative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Interpretivist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76861908"/>
                  </a:ext>
                </a:extLst>
              </a:tr>
              <a:tr h="2460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Description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Qualitative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Generating categories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Interpretivist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01859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994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80" y="703290"/>
            <a:ext cx="3897367" cy="503535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456029"/>
              </p:ext>
            </p:extLst>
          </p:nvPr>
        </p:nvGraphicFramePr>
        <p:xfrm>
          <a:off x="4849403" y="585626"/>
          <a:ext cx="6750121" cy="2455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13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587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60411">
                <a:tc>
                  <a:txBody>
                    <a:bodyPr/>
                    <a:lstStyle/>
                    <a:p>
                      <a:r>
                        <a:rPr lang="en-US" sz="2400" dirty="0"/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Framework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8329">
                <a:tc>
                  <a:txBody>
                    <a:bodyPr/>
                    <a:lstStyle/>
                    <a:p>
                      <a:r>
                        <a:rPr lang="en-US" dirty="0"/>
                        <a:t>Explanation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Hypothesis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8329"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1799">
                <a:tc>
                  <a:txBody>
                    <a:bodyPr/>
                    <a:lstStyle/>
                    <a:p>
                      <a:r>
                        <a:rPr lang="en-US" sz="2800" b="1" dirty="0"/>
                        <a:t>Exploration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Working Hypotheses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8329">
                <a:tc>
                  <a:txBody>
                    <a:bodyPr/>
                    <a:lstStyle/>
                    <a:p>
                      <a:r>
                        <a:rPr lang="en-US" dirty="0"/>
                        <a:t>Gauging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Practical Ideal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8329">
                <a:tc>
                  <a:txBody>
                    <a:bodyPr/>
                    <a:lstStyle/>
                    <a:p>
                      <a:r>
                        <a:rPr lang="en-US" dirty="0"/>
                        <a:t>Decision 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Models of Operations</a:t>
                      </a:r>
                      <a:r>
                        <a:rPr lang="en-US" baseline="0" dirty="0"/>
                        <a:t> Research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07220" y="4382459"/>
            <a:ext cx="298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Four articles &amp; book chapters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AA42F1B-DE6C-4340-B5EB-464AE5E1A224}"/>
              </a:ext>
            </a:extLst>
          </p:cNvPr>
          <p:cNvSpPr txBox="1"/>
          <p:nvPr/>
        </p:nvSpPr>
        <p:spPr>
          <a:xfrm>
            <a:off x="5301466" y="4938429"/>
            <a:ext cx="541058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Intermediate Theory: Missing Link in Successful Student Scholarship</a:t>
            </a:r>
            <a:br>
              <a:rPr lang="en-US" sz="1400" dirty="0"/>
            </a:br>
            <a:r>
              <a:rPr lang="en-US" sz="1400" i="1" dirty="0"/>
              <a:t>JPAE. </a:t>
            </a:r>
            <a:r>
              <a:rPr lang="en-US" sz="1400" dirty="0"/>
              <a:t>2006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Pragmatism as Philosophy of Science. </a:t>
            </a:r>
            <a:r>
              <a:rPr lang="en-US" sz="1400" i="1" dirty="0"/>
              <a:t>Research in PA </a:t>
            </a:r>
            <a:r>
              <a:rPr lang="en-US" sz="1400" dirty="0"/>
              <a:t>series 1998.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Public Administration Methodology: A Pragmatic Perspective  </a:t>
            </a:r>
            <a:br>
              <a:rPr lang="en-US" sz="1400" dirty="0"/>
            </a:br>
            <a:r>
              <a:rPr lang="en-US" sz="1400" i="1" dirty="0"/>
              <a:t>Foundations of PA </a:t>
            </a:r>
            <a:r>
              <a:rPr lang="en-US" sz="1400" dirty="0"/>
              <a:t>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Doing Practical Research and Publishing in Military Studies </a:t>
            </a:r>
            <a:br>
              <a:rPr lang="en-US" sz="1400" dirty="0"/>
            </a:br>
            <a:r>
              <a:rPr lang="en-US" sz="1400" i="1" dirty="0"/>
              <a:t>Routledge Handbook of Research Methods in Military Studies</a:t>
            </a:r>
            <a:r>
              <a:rPr lang="en-US" sz="1400" dirty="0"/>
              <a:t>. 2014</a:t>
            </a:r>
          </a:p>
        </p:txBody>
      </p:sp>
    </p:spTree>
    <p:extLst>
      <p:ext uri="{BB962C8B-B14F-4D97-AF65-F5344CB8AC3E}">
        <p14:creationId xmlns:p14="http://schemas.microsoft.com/office/powerpoint/2010/main" val="42844990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3564" y="789709"/>
            <a:ext cx="222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mtClean="0"/>
              <a:t>EXAMPLES</a:t>
            </a:r>
            <a:endParaRPr lang="en-US" sz="3600" b="1"/>
          </a:p>
        </p:txBody>
      </p:sp>
      <p:sp>
        <p:nvSpPr>
          <p:cNvPr id="3" name="TextBox 2"/>
          <p:cNvSpPr txBox="1"/>
          <p:nvPr/>
        </p:nvSpPr>
        <p:spPr>
          <a:xfrm>
            <a:off x="207035" y="1967345"/>
            <a:ext cx="1181268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Assessing sexual harassment training using knowledge framework</a:t>
            </a:r>
          </a:p>
          <a:p>
            <a:endParaRPr lang="en-US" sz="2800" dirty="0"/>
          </a:p>
          <a:p>
            <a:r>
              <a:rPr lang="en-US" sz="2800" dirty="0" smtClean="0"/>
              <a:t>Assessing </a:t>
            </a:r>
            <a:r>
              <a:rPr lang="en-US" sz="2800" dirty="0"/>
              <a:t>s</a:t>
            </a:r>
            <a:r>
              <a:rPr lang="en-US" sz="2800" dirty="0" smtClean="0"/>
              <a:t>ervice </a:t>
            </a:r>
            <a:r>
              <a:rPr lang="en-US" sz="2800" dirty="0"/>
              <a:t>l</a:t>
            </a:r>
            <a:r>
              <a:rPr lang="en-US" sz="2800" dirty="0" smtClean="0"/>
              <a:t>earning program at a charter school</a:t>
            </a:r>
          </a:p>
          <a:p>
            <a:endParaRPr lang="en-US" sz="2800" dirty="0"/>
          </a:p>
          <a:p>
            <a:r>
              <a:rPr lang="en-US" sz="2800" dirty="0" smtClean="0"/>
              <a:t>Assessing policy responses to sexual violence during conflicts</a:t>
            </a:r>
          </a:p>
          <a:p>
            <a:endParaRPr lang="en-US" sz="2800" dirty="0"/>
          </a:p>
          <a:p>
            <a:r>
              <a:rPr lang="en-US" sz="2800" dirty="0" smtClean="0"/>
              <a:t>Assessing strategies to sustain organizational success at a non-profit organization</a:t>
            </a:r>
          </a:p>
          <a:p>
            <a:endParaRPr lang="en-US" sz="2800" dirty="0"/>
          </a:p>
          <a:p>
            <a:r>
              <a:rPr lang="en-US" sz="2800" dirty="0" smtClean="0"/>
              <a:t>Assessing a framework to evaluate casino gaming legislation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29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18702196"/>
              </p:ext>
            </p:extLst>
          </p:nvPr>
        </p:nvGraphicFramePr>
        <p:xfrm>
          <a:off x="578069" y="1566041"/>
          <a:ext cx="9462527" cy="4908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33600" y="654566"/>
            <a:ext cx="7342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Generic Organization: </a:t>
            </a:r>
            <a:r>
              <a:rPr lang="en-US" sz="3200" dirty="0" smtClean="0"/>
              <a:t>Working Hypotheses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872326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3810609-A47E-5144-A3B4-A9D8BAC09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001295"/>
              </p:ext>
            </p:extLst>
          </p:nvPr>
        </p:nvGraphicFramePr>
        <p:xfrm>
          <a:off x="454029" y="1735258"/>
          <a:ext cx="10926147" cy="4898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26147">
                  <a:extLst>
                    <a:ext uri="{9D8B030D-6E8A-4147-A177-3AD203B41FA5}">
                      <a16:colId xmlns:a16="http://schemas.microsoft.com/office/drawing/2014/main" xmlns="" val="2340924521"/>
                    </a:ext>
                  </a:extLst>
                </a:gridCol>
              </a:tblGrid>
              <a:tr h="29314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Working Hypotheses as a framework for assessing sexual harassment training. 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8092929"/>
                  </a:ext>
                </a:extLst>
              </a:tr>
              <a:tr h="2128435">
                <a:tc>
                  <a:txBody>
                    <a:bodyPr/>
                    <a:lstStyle/>
                    <a:p>
                      <a:pPr marL="4425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425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WH1: Capital Metro provides adequate </a:t>
                      </a:r>
                      <a:r>
                        <a:rPr lang="en-US" sz="2200" b="1" i="1" dirty="0">
                          <a:solidFill>
                            <a:schemeClr val="tx1"/>
                          </a:solidFill>
                          <a:effectLst/>
                        </a:rPr>
                        <a:t>know-what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knowledge in its sexual Harassment training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WH1a: The sexual harassment training includes information on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anti-discrimination laws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(Title VII).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WH1b: The sexual harassment training includes information on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key definitions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WH1c: The sexual harassment training includes information on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Equal Employment Opportunity and Harassment policy.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WH1d: Capital Metro provides training on sexual harassment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policy history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13683284"/>
                  </a:ext>
                </a:extLst>
              </a:tr>
              <a:tr h="2022208">
                <a:tc>
                  <a:txBody>
                    <a:bodyPr/>
                    <a:lstStyle/>
                    <a:p>
                      <a:pPr marL="4425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425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WH2: Capital Metro provides adequate </a:t>
                      </a:r>
                      <a:r>
                        <a:rPr lang="en-US" sz="2200" b="1" i="1" dirty="0">
                          <a:solidFill>
                            <a:schemeClr val="tx1"/>
                          </a:solidFill>
                          <a:effectLst/>
                        </a:rPr>
                        <a:t>know-how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 knowledge in its sexual Harassment training.</a:t>
                      </a:r>
                    </a:p>
                    <a:p>
                      <a:pPr marL="885190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WH2a: Training is provided on how to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file and report a claim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of harassment</a:t>
                      </a:r>
                    </a:p>
                    <a:p>
                      <a:pPr marL="885190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WH2b: Training is provided on how to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document sexual harassment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situations.</a:t>
                      </a:r>
                    </a:p>
                    <a:p>
                      <a:pPr marL="885190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WH2c: Training is provided on how to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investigate sexual harassment complaints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</a:p>
                    <a:p>
                      <a:pPr marL="885190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WH2d: Training is provided on how to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follow additional harassment policy procedures protocol</a:t>
                      </a:r>
                    </a:p>
                    <a:p>
                      <a:pPr marL="885190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57820837"/>
                  </a:ext>
                </a:extLst>
              </a:tr>
              <a:tr h="277500">
                <a:tc>
                  <a:txBody>
                    <a:bodyPr/>
                    <a:lstStyle/>
                    <a:p>
                      <a:pPr marL="9969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Swift (2010) used two additional working hypotheses dealing with know-why and know-who knowledge not shown here.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9739400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382DC62-9575-FF4B-9E8D-DCFFFDE1FA10}"/>
              </a:ext>
            </a:extLst>
          </p:cNvPr>
          <p:cNvSpPr txBox="1"/>
          <p:nvPr/>
        </p:nvSpPr>
        <p:spPr>
          <a:xfrm>
            <a:off x="1961148" y="517358"/>
            <a:ext cx="8494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Working hypotheses were used to </a:t>
            </a:r>
            <a:r>
              <a:rPr lang="en-US" i="1" dirty="0"/>
              <a:t>explore</a:t>
            </a:r>
            <a:r>
              <a:rPr lang="en-US" dirty="0"/>
              <a:t> sexual harassment training in an agency </a:t>
            </a:r>
            <a:r>
              <a:rPr lang="en-US" dirty="0" smtClean="0"/>
              <a:t> using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BB557D3-9C67-804D-93EF-426ADB9A5973}"/>
              </a:ext>
            </a:extLst>
          </p:cNvPr>
          <p:cNvSpPr txBox="1"/>
          <p:nvPr/>
        </p:nvSpPr>
        <p:spPr>
          <a:xfrm>
            <a:off x="2362855" y="886690"/>
            <a:ext cx="789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Lundvall’s Knowledge Taxonomy – Know What, Know-How, Know-Who, Know-Why </a:t>
            </a:r>
          </a:p>
        </p:txBody>
      </p:sp>
    </p:spTree>
    <p:extLst>
      <p:ext uri="{BB962C8B-B14F-4D97-AF65-F5344CB8AC3E}">
        <p14:creationId xmlns:p14="http://schemas.microsoft.com/office/powerpoint/2010/main" val="119410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32034878"/>
              </p:ext>
            </p:extLst>
          </p:nvPr>
        </p:nvGraphicFramePr>
        <p:xfrm>
          <a:off x="2430784" y="864069"/>
          <a:ext cx="8820929" cy="5993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9600" y="360218"/>
            <a:ext cx="6481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Kinds of knowledge included in Sexual Harassment Training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3236" y="4350327"/>
            <a:ext cx="1619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Key connection</a:t>
            </a:r>
          </a:p>
          <a:p>
            <a:r>
              <a:rPr lang="en-US" dirty="0" smtClean="0"/>
              <a:t>to literature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9458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76ECD04-F866-9448-8A3D-CCF36E38E5ED}"/>
              </a:ext>
            </a:extLst>
          </p:cNvPr>
          <p:cNvSpPr txBox="1"/>
          <p:nvPr/>
        </p:nvSpPr>
        <p:spPr>
          <a:xfrm>
            <a:off x="8241631" y="433137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Appendix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6A86C49-3DF3-C448-8F39-A2CD49040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737" y="150049"/>
            <a:ext cx="5308095" cy="64190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8F1FE53-1AE5-524E-AFA5-7DBBCDB77466}"/>
              </a:ext>
            </a:extLst>
          </p:cNvPr>
          <p:cNvSpPr txBox="1"/>
          <p:nvPr/>
        </p:nvSpPr>
        <p:spPr>
          <a:xfrm>
            <a:off x="7062537" y="1371600"/>
            <a:ext cx="47404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Operationalization table for sexual harassment training study</a:t>
            </a:r>
          </a:p>
          <a:p>
            <a:endParaRPr lang="en-US" sz="2800" dirty="0"/>
          </a:p>
          <a:p>
            <a:r>
              <a:rPr lang="en-US" sz="2800" dirty="0"/>
              <a:t>James Swift (2010)</a:t>
            </a:r>
          </a:p>
        </p:txBody>
      </p:sp>
    </p:spTree>
    <p:extLst>
      <p:ext uri="{BB962C8B-B14F-4D97-AF65-F5344CB8AC3E}">
        <p14:creationId xmlns:p14="http://schemas.microsoft.com/office/powerpoint/2010/main" val="340596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1" y="578312"/>
            <a:ext cx="10612581" cy="618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33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580" y="3220890"/>
            <a:ext cx="7620001" cy="32903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1" y="744807"/>
            <a:ext cx="9587345" cy="15880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8982" y="2715491"/>
            <a:ext cx="5195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digital.library.txstate.edu/handle/10877/3671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074727" y="2222868"/>
            <a:ext cx="1280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James Swift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552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D15A857-0F83-1944-A84B-57FD1365CE5A}"/>
              </a:ext>
            </a:extLst>
          </p:cNvPr>
          <p:cNvSpPr txBox="1"/>
          <p:nvPr/>
        </p:nvSpPr>
        <p:spPr>
          <a:xfrm>
            <a:off x="848139" y="1113183"/>
            <a:ext cx="99921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Working Hypothesis 1: </a:t>
            </a:r>
            <a:r>
              <a:rPr lang="en-US" sz="3200" dirty="0"/>
              <a:t>The service learning model offered </a:t>
            </a:r>
          </a:p>
          <a:p>
            <a:r>
              <a:rPr lang="en-US" sz="3200" dirty="0"/>
              <a:t>by the American Institute for Learning (AIL)reflects various </a:t>
            </a:r>
          </a:p>
          <a:p>
            <a:r>
              <a:rPr lang="en-US" sz="3200" b="1" dirty="0"/>
              <a:t>principles of pragmatic education</a:t>
            </a:r>
            <a:r>
              <a:rPr lang="en-US" sz="3200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50F9DCC-01F5-A04F-B64D-E8CD2D069078}"/>
              </a:ext>
            </a:extLst>
          </p:cNvPr>
          <p:cNvSpPr txBox="1"/>
          <p:nvPr/>
        </p:nvSpPr>
        <p:spPr>
          <a:xfrm>
            <a:off x="587095" y="3167270"/>
            <a:ext cx="9974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WH1a: AIL practices </a:t>
            </a:r>
            <a:r>
              <a:rPr lang="en-US" sz="2800" b="1" dirty="0"/>
              <a:t>collaborative learning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WH1b: AIL teachers participate in </a:t>
            </a:r>
            <a:r>
              <a:rPr lang="en-US" sz="2800" b="1" dirty="0"/>
              <a:t>collaborative teaching </a:t>
            </a:r>
            <a:r>
              <a:rPr lang="en-US" sz="2800" dirty="0"/>
              <a:t>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WH1c: AIL promotes </a:t>
            </a:r>
            <a:r>
              <a:rPr lang="en-US" sz="2800" b="1" dirty="0"/>
              <a:t>community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WH1d: AIL offers </a:t>
            </a:r>
            <a:r>
              <a:rPr lang="en-US" sz="2800" b="1" dirty="0"/>
              <a:t>practical education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A5D4133-5084-4744-A5BE-24A5E094A53D}"/>
              </a:ext>
            </a:extLst>
          </p:cNvPr>
          <p:cNvSpPr txBox="1"/>
          <p:nvPr/>
        </p:nvSpPr>
        <p:spPr>
          <a:xfrm>
            <a:off x="673768" y="6124074"/>
            <a:ext cx="206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Shivaun</a:t>
            </a:r>
            <a:r>
              <a:rPr lang="en-US" dirty="0"/>
              <a:t> Perez, 2000</a:t>
            </a:r>
          </a:p>
        </p:txBody>
      </p:sp>
    </p:spTree>
    <p:extLst>
      <p:ext uri="{BB962C8B-B14F-4D97-AF65-F5344CB8AC3E}">
        <p14:creationId xmlns:p14="http://schemas.microsoft.com/office/powerpoint/2010/main" val="5820585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C0E1E56-745E-A543-8009-EDBE7131FBDB}"/>
              </a:ext>
            </a:extLst>
          </p:cNvPr>
          <p:cNvSpPr txBox="1"/>
          <p:nvPr/>
        </p:nvSpPr>
        <p:spPr>
          <a:xfrm>
            <a:off x="893825" y="201825"/>
            <a:ext cx="9835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WH1a: AIL practices collaborative learning activities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63CDE275-B4A2-5B4E-AD1B-AC3AB4820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819121"/>
              </p:ext>
            </p:extLst>
          </p:nvPr>
        </p:nvGraphicFramePr>
        <p:xfrm>
          <a:off x="409074" y="990600"/>
          <a:ext cx="11622505" cy="555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7463">
                  <a:extLst>
                    <a:ext uri="{9D8B030D-6E8A-4147-A177-3AD203B41FA5}">
                      <a16:colId xmlns:a16="http://schemas.microsoft.com/office/drawing/2014/main" xmlns="" val="3061810472"/>
                    </a:ext>
                  </a:extLst>
                </a:gridCol>
                <a:gridCol w="1816768">
                  <a:extLst>
                    <a:ext uri="{9D8B030D-6E8A-4147-A177-3AD203B41FA5}">
                      <a16:colId xmlns:a16="http://schemas.microsoft.com/office/drawing/2014/main" xmlns="" val="1971991261"/>
                    </a:ext>
                  </a:extLst>
                </a:gridCol>
                <a:gridCol w="5438274">
                  <a:extLst>
                    <a:ext uri="{9D8B030D-6E8A-4147-A177-3AD203B41FA5}">
                      <a16:colId xmlns:a16="http://schemas.microsoft.com/office/drawing/2014/main" xmlns="" val="3859938084"/>
                    </a:ext>
                  </a:extLst>
                </a:gridCol>
              </a:tblGrid>
              <a:tr h="364754">
                <a:tc>
                  <a:txBody>
                    <a:bodyPr/>
                    <a:lstStyle/>
                    <a:p>
                      <a:r>
                        <a:rPr lang="en-US" dirty="0"/>
                        <a:t>Features of Collaboration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Evidence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6881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 Classes are small enough to give </a:t>
                      </a:r>
                      <a:r>
                        <a:rPr lang="en-US" b="1" dirty="0"/>
                        <a:t>individual attention </a:t>
                      </a:r>
                      <a:r>
                        <a:rPr lang="en-US" dirty="0"/>
                        <a:t>to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Teacher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Class size at AIL is adequate for providing students with individual attention SA - SD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5002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Student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 classes at AIL too big, too small, just the right 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1369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Classroom observation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many students were present in the classroom?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9730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  Students are free to </a:t>
                      </a:r>
                      <a:r>
                        <a:rPr lang="en-US" b="1" dirty="0"/>
                        <a:t>move around the room </a:t>
                      </a:r>
                      <a:r>
                        <a:rPr lang="en-US" dirty="0"/>
                        <a:t>and seek help from 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Teacher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At AIL, students are free to move around in the classroom and seek help from others SA - SD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7195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Student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577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Classroom observation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 students free to move about the classroom?  Describe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7434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 Teachers are viewed as a </a:t>
                      </a:r>
                      <a:r>
                        <a:rPr lang="en-US" b="1" dirty="0"/>
                        <a:t>“Fellow worker” </a:t>
                      </a:r>
                      <a:r>
                        <a:rPr lang="en-US" dirty="0"/>
                        <a:t>as appose to an “all – powerful ruler”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Student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Which of the following terms best describe teachers at AIL  Fellow-workers, all–powerful leader or neither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30403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Counselor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Students perceive teachers as All Powerful leaders, fellow-workers , neither?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90610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Classroom observation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How many times do the teachers refer to the students by name?</a:t>
                      </a:r>
                    </a:p>
                    <a:p>
                      <a:r>
                        <a:rPr lang="en-US" sz="1400" dirty="0"/>
                        <a:t>How many times does a teacher recognize a child’s idea?  Describe interaction between students and teachers.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1947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17548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76EDA586-E883-AD44-BDDF-3B4CA9064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544524"/>
              </p:ext>
            </p:extLst>
          </p:nvPr>
        </p:nvGraphicFramePr>
        <p:xfrm>
          <a:off x="445168" y="360948"/>
          <a:ext cx="11369842" cy="5883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69842">
                  <a:extLst>
                    <a:ext uri="{9D8B030D-6E8A-4147-A177-3AD203B41FA5}">
                      <a16:colId xmlns:a16="http://schemas.microsoft.com/office/drawing/2014/main" xmlns="" val="2788658447"/>
                    </a:ext>
                  </a:extLst>
                </a:gridCol>
              </a:tblGrid>
              <a:tr h="3205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Example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b="0" dirty="0">
                          <a:effectLst/>
                        </a:rPr>
                        <a:t>Illustrating a Set of Working Hypotheses as a framework for comparative case studies. 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20075237"/>
                  </a:ext>
                </a:extLst>
              </a:tr>
              <a:tr h="264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Stages of Potential International Response to Sexual Violence*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18470151"/>
                  </a:ext>
                </a:extLst>
              </a:tr>
              <a:tr h="1864396">
                <a:tc>
                  <a:txBody>
                    <a:bodyPr/>
                    <a:lstStyle/>
                    <a:p>
                      <a:pPr marL="4425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WH1: Nonrecognition or on action to prevent sexual violence during conflict</a:t>
                      </a:r>
                    </a:p>
                    <a:p>
                      <a:pPr marL="885190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WH1a: Sexual violence is not recognized as part of a specific conflict or the conflict itself is not recognized.</a:t>
                      </a:r>
                    </a:p>
                    <a:p>
                      <a:pPr marL="885190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WH1b: Wartime sexual violence as a general issue is not recognized</a:t>
                      </a:r>
                    </a:p>
                    <a:p>
                      <a:pPr marL="885190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WH1c: No action is taken, and no formal discussion occurs within or among International Organization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02490795"/>
                  </a:ext>
                </a:extLst>
              </a:tr>
              <a:tr h="13210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WH2: Sexual Violence is documented during a conflict and learning occurs.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WH2a: Sexual violence as an aspect of a conflict is the subject of a report, publication, study or conference attended by a state or IO.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WH2b: Information gathering about sexual violence during a conflict occurs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23796834"/>
                  </a:ext>
                </a:extLst>
              </a:tr>
              <a:tr h="13207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H3: There is a rhetorical response and condemnation of sexual violence during a conflict.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WH3a: Sexual violence as part of a specific conflict is subject of a speech, unprompted remarks or press release of a high-ranking state official or leader of an IO.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WH3b: Rhetorical remarks occur but resources to reduce or study sexual violence are not committed. </a:t>
                      </a:r>
                    </a:p>
                    <a:p>
                      <a:pPr marL="899795" marR="0" indent="-4425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09997326"/>
                  </a:ext>
                </a:extLst>
              </a:tr>
              <a:tr h="2642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Three additional stages of international response were provided by Crawford (2017)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66929464"/>
                  </a:ext>
                </a:extLst>
              </a:tr>
              <a:tr h="264215">
                <a:tc>
                  <a:txBody>
                    <a:bodyPr/>
                    <a:lstStyle/>
                    <a:p>
                      <a:pPr marL="4572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 This table was constructed adapting Table 1.1 of Crawford’s (2017) book Wartime Sexual Violence.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86749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2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648" y="788276"/>
            <a:ext cx="4419600" cy="441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483" y="1652111"/>
            <a:ext cx="3387834" cy="3555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2359" y="483476"/>
            <a:ext cx="2587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Mattia </a:t>
            </a:r>
            <a:r>
              <a:rPr lang="en-US" dirty="0" err="1"/>
              <a:t>Casula</a:t>
            </a:r>
            <a:r>
              <a:rPr lang="en-US" dirty="0"/>
              <a:t>.   Began </a:t>
            </a:r>
            <a:r>
              <a:rPr lang="is-IS" dirty="0"/>
              <a:t>…..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55834" y="5507421"/>
            <a:ext cx="1359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PhD Student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98676" y="5559972"/>
            <a:ext cx="112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 - Doc</a:t>
            </a:r>
          </a:p>
        </p:txBody>
      </p:sp>
    </p:spTree>
    <p:extLst>
      <p:ext uri="{BB962C8B-B14F-4D97-AF65-F5344CB8AC3E}">
        <p14:creationId xmlns:p14="http://schemas.microsoft.com/office/powerpoint/2010/main" val="30565329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xmlns="" id="{61FA725A-0AD4-7B4C-A725-4ECF57D479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7224277"/>
              </p:ext>
            </p:extLst>
          </p:nvPr>
        </p:nvGraphicFramePr>
        <p:xfrm>
          <a:off x="3095880" y="755372"/>
          <a:ext cx="8946705" cy="5492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A127486-876E-0D49-AF5F-C99C8A194E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8295" y="2764553"/>
            <a:ext cx="1004721" cy="1474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1A6BA38-4965-F84D-AAB3-1F686799A3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08042" y="3969147"/>
            <a:ext cx="995526" cy="13937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5F68B0A-6DE7-D544-A678-FB37E8430DF2}"/>
              </a:ext>
            </a:extLst>
          </p:cNvPr>
          <p:cNvSpPr txBox="1"/>
          <p:nvPr/>
        </p:nvSpPr>
        <p:spPr>
          <a:xfrm>
            <a:off x="317500" y="4549463"/>
            <a:ext cx="518275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Qualitative</a:t>
            </a:r>
            <a:r>
              <a:rPr lang="en-US" dirty="0" smtClean="0"/>
              <a:t> (and quant)</a:t>
            </a:r>
            <a:endParaRPr lang="en-US" dirty="0"/>
          </a:p>
          <a:p>
            <a:r>
              <a:rPr lang="en-US" sz="2800" dirty="0" smtClean="0"/>
              <a:t>Pragmatism </a:t>
            </a:r>
            <a:r>
              <a:rPr lang="en-US" dirty="0" smtClean="0"/>
              <a:t>(purposeful inquiry)</a:t>
            </a:r>
            <a:endParaRPr lang="en-US" dirty="0"/>
          </a:p>
          <a:p>
            <a:r>
              <a:rPr lang="en-US" sz="2800" dirty="0" smtClean="0"/>
              <a:t>Evidence – test hypothesis</a:t>
            </a:r>
            <a:endParaRPr lang="en-US" sz="2800" dirty="0"/>
          </a:p>
          <a:p>
            <a:r>
              <a:rPr lang="en-US" sz="2800" dirty="0" smtClean="0"/>
              <a:t>Deductive</a:t>
            </a:r>
          </a:p>
          <a:p>
            <a:r>
              <a:rPr lang="en-US" sz="2800" dirty="0" smtClean="0"/>
              <a:t>Case studies</a:t>
            </a:r>
            <a:endParaRPr lang="en-US" sz="2800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0330" y="424070"/>
            <a:ext cx="9126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Hope you learned something exploring Working Hypotheses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7526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2BFA577-67B2-7343-A3A1-EE64708F1FF4}"/>
              </a:ext>
            </a:extLst>
          </p:cNvPr>
          <p:cNvSpPr/>
          <p:nvPr/>
        </p:nvSpPr>
        <p:spPr>
          <a:xfrm>
            <a:off x="589547" y="584709"/>
            <a:ext cx="11057021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Abadie, A., Diamond, A.,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Hainmueller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 (2015). Comparative politics and the synthetic control method.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American Journal of Political Science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59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495-510.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Alexander, T. M. (1987). John Dewey's Theory of Art.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Experience and Nature: The Horizons of Feeling (Albany: State University of New York Press, 1987)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186.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Annells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(1996). Grounded theory method: Philosophical perspectives, paradigm of inquiry, and postmodernism.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Qualitative health research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379-393.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Babbie, E. (2007) The Practice of Social Research (11</a:t>
            </a:r>
            <a:r>
              <a:rPr lang="en-US" sz="10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edition) Belmont CA: Thompson, Wadsworth.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Bartle, J and Shields, P. (2014). The Practice of Public Finance. in Rumens, N, and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Kelemem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M. (Eds.)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American Pragmatism and Organization Studies: Researching Management Practices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pp. 175-199. Grover.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Baskarada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(2014). Qualitative case study guidelines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The Qualitative Report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(40), 1-25.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Becker, P. H. (1993). Common pitfalls in published grounded theory research.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Qualitative Health Research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254-260.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Biddle, C.,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Schafft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K. A. (2015). Axiology and anomaly in the practice of mixed methods work: Pragmatism, valuation, and the transformative paradigm.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Mixed Methods Research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320-334.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Bloom, B. S. (1956). Taxonomy of educational objectives. Vol. 1: Cognitive domain.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New York: McKay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20-24.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Brendel, D. H. (2009).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Healing psychiatry: Bridging the science/humanism divide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MIT Press.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Bretschneider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S., Marc-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Aurele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F. J., &amp; Wu, J. (2004). “Best practices” research: a methodological guide for the perplexed.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Public Administration Research and Theory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307-323.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Brom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R. and Shields, P. (2006). Classical Pragmatism, the American Experiment and Public Administration. In Eds. Lynch, T. and Cruise, P.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Handbook of Organization Theory and </a:t>
            </a:r>
            <a:r>
              <a:rPr lang="en-US" sz="1000" i="1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Mnagement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The Philosophical Approach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2</a:t>
            </a:r>
            <a:r>
              <a:rPr lang="en-US" sz="1000" baseline="30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nd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edition. pp. 301-322, Boca Raton FL: Taylor and Francis.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Carroll, C., Patterson, M., Wood, S., Booth, A., Rick, J.,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Balain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(2007). A conceptual framework for implementation fidelity.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Implementation science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40.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Dewey, J. (1896). The reflex arc concept in psychology.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Psychological review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357.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Dewey, J. (1934).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Art as experience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New York: Milton,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Blach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&amp; Co.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Dewey, J. (1938) Logic: The Theory of Inquiry, New York: Henry Holt &amp; Co. 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Dieleman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(2017). Pragmatist Tools for Public Administration.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Administration &amp; Society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49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275–295.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Feilzer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Y. (2010). Doing mixed methods research pragmatically: Implications for the rediscovery of pragmatism as a research paradigm.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mixed methods research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6-16.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Fox, C. J., &amp; Miller, H. T. (1994).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Postmodern public administration: Toward discourse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SAGE Publications, Incorporated.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5AA9829-16B0-1843-BE8F-CF32B02B173C}"/>
              </a:ext>
            </a:extLst>
          </p:cNvPr>
          <p:cNvSpPr txBox="1"/>
          <p:nvPr/>
        </p:nvSpPr>
        <p:spPr>
          <a:xfrm>
            <a:off x="2129589" y="168442"/>
            <a:ext cx="1216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7600347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AB7715D-8DAF-5846-9981-D08785B4E3A3}"/>
              </a:ext>
            </a:extLst>
          </p:cNvPr>
          <p:cNvSpPr/>
          <p:nvPr/>
        </p:nvSpPr>
        <p:spPr>
          <a:xfrm>
            <a:off x="505327" y="97175"/>
            <a:ext cx="11249525" cy="6760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Galtung, J. (1990). Theory formation in social research: A plea for pluralism. In, Oyen, E. Ed.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Comparative methodology: Theory and practice in international social research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96-112. Thousand Oak, CA: SAGE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Gerlak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K., Guido, Z., Vaughan, C., Rountree, V., Greene, C.,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Liverman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 D., Trotman, A., Mahon, R., Cox, S., Mason, S., Jacobs, K. L. (2018). Building a Framework for Process-Oriented Evaluation of Regional Climate Outlook Forums.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Weather, Climate, and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225-239.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12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Glaser, Barney G. and Strauss, Anselm L. (1967)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discovery of grounded theory: strategies for qualitative research.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Chicago.: Aldine.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12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Graziano, A. M.,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Raulin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L. (2013).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Research methods: A process of inquiry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8</a:t>
            </a:r>
            <a:r>
              <a:rPr lang="en-US" sz="1000" baseline="30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edition. HarperCollins College Publishers.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12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Guba, E. &amp; Lincoln, Y. (1981).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Effective Evaluation: Improving the Usefulness of Evaluation Results through Responsive and Naturalistic Approaches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San Francisco, CA: Jossey-Bass Publishers.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12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Guba, E. G., &amp; Lincoln, Y. S. (1985). Naturalistic inquiry.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Guba, E. G. (1987). What have we learned about naturalistic evaluation?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Evaluation practice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23-43.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Harrits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G. (2011). More than method? A discussion of paradigm differences within mixed methods research.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mixed methods research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150-166.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Heyvaert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Maes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B.,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Onghena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P. (2013). Mixed methods research synthesis: definition, framework, and potential.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Quality &amp; Quantity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659-676.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Howe, K. R. (1988). Against the quantitative-qualitative incompatibility thesis or dogmas die hard.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Educational researcher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(8), 10-16.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Howe, K. R. (2012). Mixed Methods, Triangulation, and Causal Explanation.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Mixed Methods Research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89–96.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Huang, K. (2009). Population and building factors that impact residential fire rates in large UA cities. </a:t>
            </a:r>
            <a:r>
              <a:rPr lang="en-US" sz="1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Applied Research Projects</a:t>
            </a:r>
            <a:r>
              <a:rPr lang="en-US" sz="1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Texas State University.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Hyde, K. F. (2000).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Recognising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deductive processes in qualitative research.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Qualitative market research: An international journal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(2), 82-90.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James, P. D. (1999)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Certain Justice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James, W. (1893),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Psychology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New York: Henry Holt and Co.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Jobes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P. C.,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Aldea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Cernat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Icolisan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I. M.,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Iordache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G.,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Lazeru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Udangiu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E. (1996). Shopping as a Social Problem: A Grounded Theoretical Analysis of Experiences among Romanian Shoppers.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Applied Sociology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124-146.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Kolb, S. M. (2012). Grounded theory and the constant comparative method: Valid research strategies for educators.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Emerging Trends in Educational Research and Policy Studies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83-86.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Koivu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K. L., &amp; Hinze, A. M. (2017). Cases of Convenience? The Divergence of Theory from Practice in Case Selection in Qualitative and Mixed-Methods Research.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PS: Political Science &amp; Politics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50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1023-1027.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Lieberman, E. S. (2005). Nested analysis as a mixed-method strategy for comparative research.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American political science review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99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435-452.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Lin, A. C. (1998). Bridging positivist and interpretivist approaches to qualitative methods.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Policy studies journal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162-180.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Lundvall, B. A. (2006). Knowledge management in the learning economy.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Danish Research Unit for Industrial Dynamics Working Paper Working Paper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3-5.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Mead, G. H. (1899). The working hypothesis in social reform.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American Journal of Sociology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367-371.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650630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B09C795-A75A-5A42-9EEB-779020EBCD85}"/>
              </a:ext>
            </a:extLst>
          </p:cNvPr>
          <p:cNvSpPr/>
          <p:nvPr/>
        </p:nvSpPr>
        <p:spPr>
          <a:xfrm>
            <a:off x="1339514" y="600151"/>
            <a:ext cx="836996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O'Connor, M. K., Netting, F. E., &amp; Thomas, M. L. (2008). Grounded theory: Managing the challenge for those facing institutional review board oversight.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Qualitative Inquiry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28-45.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Onwuegbuzie, A. J., &amp; Leech, N. L. (2005). On becoming a pragmatic researcher: The importance of combining quantitative and qualitative research methodologies.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 journal of social research methodology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(5), 375-387.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Oppenheim, P. and Putnam, H. (1958). "Unity of Science as a Working Hypothesis," in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Minnesota Studies in the Philosophy of Science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II, 3-36.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Overman, E. S., &amp; Boyd, K. J. (1994). Best practice research and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postbureaucratic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reform.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Journal of Public Administration Research and Theory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67-84.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Øyen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E. (Ed) (1990).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Comparative methodology: Theory and practice in international social research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Thousand Oaks, CA: SAGE.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Patten, M. L., &amp; Newhart, M. (2000).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Understanding research methods: An overview of the essentials, 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000" baseline="30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nd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edition. New York: Routledge.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Peirce, C. S. ….1958a   Fixation of belief”  Get the original date and pages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Peirce, C. S. (1905). Issues of Pragmaticism.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Monist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15(4), 481-499.</a:t>
            </a:r>
          </a:p>
          <a:p>
            <a:pPr marL="457200" marR="0" indent="-457200"/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Raadschelders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 C. N. (2011). The future of the study of public administration: Embedding research object and methodology in epistemology and ontology.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Public Administration Review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71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916-924 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Raadschelders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J. C. (2018). The State of Theory in the Study of Public Administration in the United States: Balancing Evidence-Based, Usable Knowledge, and Conceptual Understanding.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Administrative Theory &amp; Praxis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1-20.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Richards, C.,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Farrokhnia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F. (2016). Optimizing grounded theory for policy research: A knowledge-building approach to analyzing WTO e-commerce policies.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 journal of qualitative methods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(1).</a:t>
            </a:r>
            <a:b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Salem, P. and Shields, P. (2011). Out of the woods: Facilitating pragmatic inquiry and dialogue.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Administration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43(1), 124-132.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Santiago-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Delefosse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M., Gavin, A.,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Bruchez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C., Roux, P., &amp; Stephen, S. L. (2016). Quality of qualitative research in the health sciences: Analysis of the common criteria present in 58 assessment guidelines by expert users.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Social Science &amp; Medicine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148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142-151.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tabLst>
                <a:tab pos="685800" algn="l"/>
              </a:tabLs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Shields, P. 1998. “Pragmatism as Philosophy of Science: A Tool for Public Administration.”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Research in Public Administration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4: 195-226.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tabLst>
                <a:tab pos="685800" algn="l"/>
              </a:tabLs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tabLst>
                <a:tab pos="685800" algn="l"/>
              </a:tabLs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Shields, P. 2003. “The Community of Inquiry: Classical Pragmatism and Public Administration.”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Administration &amp; Society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(5), 510-538.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tabLst>
                <a:tab pos="685800" algn="l"/>
              </a:tabLs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Shields, P.2005.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Step by Step: Building a Research Project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Stillwater, OK: New Forums Press.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Shields, P. 2008. “Rediscovering the Taproot: Is Classical Pragmatism the Route to Renew Public Administration?”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Public Administration Review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68: 205–221. 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964577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87CF588-6AD5-044E-80EA-7B203C0AFFC7}"/>
              </a:ext>
            </a:extLst>
          </p:cNvPr>
          <p:cNvSpPr/>
          <p:nvPr/>
        </p:nvSpPr>
        <p:spPr>
          <a:xfrm>
            <a:off x="697832" y="521809"/>
            <a:ext cx="1014262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Shields, P. and N.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Rangarajan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2013.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Playbook for Research Methods: Integration Conceptual Frameworks and Project Management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Stillwater, OK: New Forums Press. 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Shields, P. and H.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Tajalli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. 2006. "Intermediate Theory: The Missing Link in Successful Student Scholarship,"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Journal of Public Affairs Education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12(3): 313-334.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Shields, P. and T.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Whetsell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(2017). Public Administration methodology: A pragmatic perspective. In,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Raadschelders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J. &amp;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Stillman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R. (Eds.) </a:t>
            </a:r>
            <a:r>
              <a:rPr lang="en-US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Foundations of Public Administration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pp. 75-92. New York: Melvin &amp; Leigh. 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Smith, J. K. (1983). Quantitative versus qualitative research: An attempt to clarify the issue.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Educational researcher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(3), 6-13.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Smith, J. K. (1983a). Quantitative versus interpretive: The problem of conducting social inquiry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In E. House (Ed.), Philosophy of evaluation 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(pp. 27-52) . San Francisco: Jossey-Bass.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Smith, J. K.,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Heshusius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 (1986). Closing down the conversation: The end of the quantitative-qualitative debate among educational inquirers.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Educational researcher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4-12.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Sweetman, D.,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Badiee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M., &amp; Creswell, J. W. (2010). Use of the transformative framework in mixed methods studies.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Qualitative inquiry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16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(6), 441-454.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Swift, III, J. (2010). Exploring Capital Metro’s Sexual Harassment Training using Dr. Bengt-Ake Lundvall’s taxonomy of knowledge principles.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Applied Research Project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Texas State University </a:t>
            </a:r>
            <a:r>
              <a:rPr lang="en-US" sz="10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https://digital.library.txstate.edu/handle/10877/3671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Thompson, R. (2018). The Tyranny of ‘Best Practices’: Structural Violence and Writing Programs.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Journal of the Assembly for Expanded Perspectives on Learning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(1), 6.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Twining, P., Heller, R. S., Nussbaum, M., &amp; Tsai, C. C. (2017). Some guidance on conducting and reporting qualitative studies. Computers and Education Vol. 107 pp A1 – A9.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Van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Evera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(1997).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Guide to methods for students of political science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Cornell University Press.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Whetsell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T. A. (2013). Theory-pluralism in public administration: Epistemology, legitimacy, and method.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American Review of Public Administration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(5), 602-618.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Whetsell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T. A., &amp; Shields, P. M. (2011). Reconciling the varieties of pragmatism in public administration.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Administration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43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474-483</a:t>
            </a:r>
            <a:b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Whetsell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T. A., &amp; Shields, P. M. (2015). The dynamics of positivism in the study of public administration: A brief intellectual history and reappraisal.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Administration &amp; Society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47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(4), 416-44.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Willis, J. W.,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Jost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M., &amp; </a:t>
            </a:r>
            <a:r>
              <a:rPr lang="en-US" sz="1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Nilakanta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R. (2007). 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Foundations of qualitative research: Interpretive and critical approaches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Sage.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Wiener, P. Ed. 1958. </a:t>
            </a:r>
            <a:r>
              <a:rPr lang="en-US" sz="1000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Charles Sanders Peirce: Selected Writings.</a:t>
            </a: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New York: Dover Publications. 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591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45808" y="1458912"/>
            <a:ext cx="9781735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NewRomanPSMT" charset="0"/>
              </a:rPr>
              <a:t>Working hypotheses </a:t>
            </a:r>
            <a:r>
              <a:rPr lang="en-US" sz="3200" dirty="0">
                <a:latin typeface="TimesNewRomanPSMT" charset="0"/>
              </a:rPr>
              <a:t>are: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provisional statements of expectations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framework for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exploratory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deductive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>
                <a:latin typeface="TimesNewRomanPSMT" charset="0"/>
              </a:rPr>
              <a:t>empirical inquiry </a:t>
            </a:r>
            <a:endParaRPr lang="en-US" sz="3200" dirty="0">
              <a:latin typeface="TimesNewRomanPSMT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imesNewRomanPSMT" charset="0"/>
              </a:rPr>
              <a:t>can use both qualitative and quantitative evidence</a:t>
            </a:r>
          </a:p>
        </p:txBody>
      </p:sp>
    </p:spTree>
    <p:extLst>
      <p:ext uri="{BB962C8B-B14F-4D97-AF65-F5344CB8AC3E}">
        <p14:creationId xmlns:p14="http://schemas.microsoft.com/office/powerpoint/2010/main" val="439057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09333" y="1016001"/>
            <a:ext cx="5110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Explanation &amp; Hypotheses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748" y="3522134"/>
            <a:ext cx="3022600" cy="2692400"/>
          </a:xfrm>
          <a:prstGeom prst="rect">
            <a:avLst/>
          </a:prstGeom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800" y="2247900"/>
            <a:ext cx="3454400" cy="2349500"/>
          </a:xfrm>
          <a:prstGeom prst="rect">
            <a:avLst/>
          </a:prstGeom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9610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718" y="760156"/>
            <a:ext cx="3695700" cy="2197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557" y="3856033"/>
            <a:ext cx="3505200" cy="2324100"/>
          </a:xfrm>
          <a:prstGeom prst="rect">
            <a:avLst/>
          </a:prstGeom>
          <a:effectLst>
            <a:outerShdw blurRad="206375" dist="279400" dir="234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350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3031" y="1123101"/>
            <a:ext cx="44627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/>
              <a:t>Be-Cause…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2725" y="4429428"/>
            <a:ext cx="73779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Hypotheses – plausible &amp; testable answers </a:t>
            </a:r>
            <a:br>
              <a:rPr lang="en-US" sz="3200" dirty="0"/>
            </a:br>
            <a:r>
              <a:rPr lang="en-US" sz="3200" dirty="0"/>
              <a:t>to a why question.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5596" y="5157422"/>
            <a:ext cx="1303993" cy="138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547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xmlns="" id="{A5E9C33B-F446-514A-9600-9CA336734F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165538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2938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7723</TotalTime>
  <Words>2781</Words>
  <Application>Microsoft Macintosh PowerPoint</Application>
  <PresentationFormat>Widescreen</PresentationFormat>
  <Paragraphs>595</Paragraphs>
  <Slides>44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6" baseType="lpstr">
      <vt:lpstr>Calibri</vt:lpstr>
      <vt:lpstr>Calibri Light</vt:lpstr>
      <vt:lpstr>MS Pゴシック</vt:lpstr>
      <vt:lpstr>MS Pゴシック</vt:lpstr>
      <vt:lpstr>Open Sans</vt:lpstr>
      <vt:lpstr>Times New Roman</vt:lpstr>
      <vt:lpstr>TimesNewRomanPSMT</vt:lpstr>
      <vt:lpstr>Trebuchet MS</vt:lpstr>
      <vt:lpstr>Wingdings</vt:lpstr>
      <vt:lpstr>游ゴシック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Theory: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EXPLORATORY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Shields</dc:creator>
  <cp:lastModifiedBy>Shields, Patricia M</cp:lastModifiedBy>
  <cp:revision>69</cp:revision>
  <dcterms:created xsi:type="dcterms:W3CDTF">2019-05-15T21:27:09Z</dcterms:created>
  <dcterms:modified xsi:type="dcterms:W3CDTF">2019-05-28T16:31:22Z</dcterms:modified>
</cp:coreProperties>
</file>