
<file path=[Content_Types].xml><?xml version="1.0" encoding="utf-8"?>
<Types xmlns="http://schemas.openxmlformats.org/package/2006/content-types">
  <Default ContentType="application/x-fontdata" Extension="fntdata"/>
  <Default ContentType="image/jpeg" Extension="jpg"/>
  <Default ContentType="application/vnd.openxmlformats-package.relationships+xml" Extension="rels"/>
  <Default ContentType="application/xml" Extension="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p="http://schemas.openxmlformats.org/presentationml/2006/main" xmlns:s="http://schemas.openxmlformats.org/officeDocument/2006/sharedTypes" xmlns:r="http://schemas.openxmlformats.org/officeDocument/2006/relationships" autoCompressPictures="0" saveSubsetFonts="1">
  <p:sldMasterIdLst>
    <p:sldMasterId r:id="rId2" id="2147483648"/>
  </p:sldMasterIdLst>
  <p:notesMasterIdLst>
    <p:notesMasterId r:id="rId3"/>
  </p:notesMasterIdLst>
  <p:sldIdLst>
    <p:sldId r:id="rId4" id="256"/>
    <p:sldId r:id="rId5" id="257"/>
    <p:sldId r:id="rId6" id="258"/>
    <p:sldId r:id="rId7" id="259"/>
    <p:sldId r:id="rId8" id="260"/>
    <p:sldId r:id="rId9" id="261"/>
  </p:sldIdLst>
  <p:sldSz cx="9144000" cy="5143500"/>
  <p:notesSz xmlns:c="http://schemas.openxmlformats.org/drawingml/2006/chart" xmlns:pic="http://schemas.openxmlformats.org/drawingml/2006/picture" xmlns:dgm="http://schemas.openxmlformats.org/drawingml/2006/diagram" cx="6858000" cy="9144000"/>
  <p:defaultTextStyle xmlns:c="http://schemas.openxmlformats.org/drawingml/2006/chart" xmlns:pic="http://schemas.openxmlformats.org/drawingml/2006/picture" xmlns:dgm="http://schemas.openxmlformats.org/drawingml/2006/diagram">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9pPr>
  </p:defaultTextStyle>
</p:presentation>
</file>

<file path=ppt/presProps.xml><?xml version="1.0" encoding="utf-8"?>
<p:presentationPr xmlns:a="http://schemas.openxmlformats.org/drawingml/2006/main" xmlns:p="http://schemas.openxmlformats.org/presentationml/2006/main" xmlns:s="http://schemas.openxmlformats.org/officeDocument/2006/sharedTypes" xmlns:r="http://schemas.openxmlformats.org/officeDocument/2006/relationships"/>
</file>

<file path=ppt/_rels/presentation.xml.rels><?xml version="1.0" standalone="yes" ?><Relationships xmlns="http://schemas.openxmlformats.org/package/2006/relationships"><Relationship Id="rId1" Target="presProps.xml" Type="http://schemas.openxmlformats.org/officeDocument/2006/relationships/presProps"></Relationship><Relationship Id="rId2" Target="slideMasters/slideMaster1.xml" Type="http://schemas.openxmlformats.org/officeDocument/2006/relationships/slideMaster"></Relationship><Relationship Id="rId3" Target="notesMasters/notesMaster1.xml" Type="http://schemas.openxmlformats.org/officeDocument/2006/relationships/notesMaster"></Relationship><Relationship Id="rId4" Target="slides/slide1.xml" Type="http://schemas.openxmlformats.org/officeDocument/2006/relationships/slide"></Relationship><Relationship Id="rId5" Target="slides/slide2.xml" Type="http://schemas.openxmlformats.org/officeDocument/2006/relationships/slide"></Relationship><Relationship Id="rId6" Target="slides/slide3.xml" Type="http://schemas.openxmlformats.org/officeDocument/2006/relationships/slide"></Relationship><Relationship Id="rId7" Target="slides/slide4.xml" Type="http://schemas.openxmlformats.org/officeDocument/2006/relationships/slide"></Relationship><Relationship Id="rId8" Target="slides/slide5.xml" Type="http://schemas.openxmlformats.org/officeDocument/2006/relationships/slide"></Relationship><Relationship Id="rId9" Target="slides/slide6.xml" Type="http://schemas.openxmlformats.org/officeDocument/2006/relationships/slide"></Relationship><Relationship Id="rId10" Target="theme/theme1.xml" Type="http://schemas.openxmlformats.org/officeDocument/2006/relationships/theme"></Relationship></Relationships>
</file>

<file path=ppt/notesMasters/_rels/notesMaster1.xml.rels><?xml version="1.0" standalone="yes" ?><Relationships xmlns="http://schemas.openxmlformats.org/package/2006/relationships"><Relationship Id="rId1" Target="../theme/theme2.xml" Type="http://schemas.openxmlformats.org/officeDocument/2006/relationships/theme"></Relationship></Relationships>
</file>

<file path=ppt/notesMasters/notesMaster1.xml><?xml version="1.0" encoding="utf-8"?>
<p:notesMaster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2" name="Shape 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3" name="Google Shape;3;n"/>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75" cy="3429000"/>
          </a:xfrm>
          <a:custGeom>
            <a:ahLst/>
            <a:cxnLst/>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type="none" w="sm"/>
            <a:tailEnd len="sm" type="none" w="sm"/>
          </a:ln>
        </p:spPr>
      </p:sp>
      <p:sp>
        <p:nvSpPr>
          <p:cNvPr xmlns:c="http://schemas.openxmlformats.org/drawingml/2006/chart" xmlns:pic="http://schemas.openxmlformats.org/drawingml/2006/picture" xmlns:dgm="http://schemas.openxmlformats.org/drawingml/2006/diagram" id="4" name="Google Shape;4;n"/>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317500" lvl="0" marL="457200">
              <a:spcBef>
                <a:spcPts val="0"/>
              </a:spcBef>
              <a:spcAft>
                <a:spcPts val="0"/>
              </a:spcAft>
              <a:buSzPts val="1400"/>
              <a:buChar char="●"/>
              <a:defRPr sz="1100">
                <a:uFillTx/>
              </a:defRPr>
            </a:lvl1pPr>
            <a:lvl2pPr indent="-317500" lvl="1" marL="914400">
              <a:spcBef>
                <a:spcPts val="0"/>
              </a:spcBef>
              <a:spcAft>
                <a:spcPts val="0"/>
              </a:spcAft>
              <a:buSzPts val="1400"/>
              <a:buChar char="○"/>
              <a:defRPr sz="1100">
                <a:uFillTx/>
              </a:defRPr>
            </a:lvl2pPr>
            <a:lvl3pPr indent="-317500" lvl="2" marL="1371600">
              <a:spcBef>
                <a:spcPts val="0"/>
              </a:spcBef>
              <a:spcAft>
                <a:spcPts val="0"/>
              </a:spcAft>
              <a:buSzPts val="1400"/>
              <a:buChar char="■"/>
              <a:defRPr sz="1100">
                <a:uFillTx/>
              </a:defRPr>
            </a:lvl3pPr>
            <a:lvl4pPr indent="-317500" lvl="3" marL="1828800">
              <a:spcBef>
                <a:spcPts val="0"/>
              </a:spcBef>
              <a:spcAft>
                <a:spcPts val="0"/>
              </a:spcAft>
              <a:buSzPts val="1400"/>
              <a:buChar char="●"/>
              <a:defRPr sz="1100">
                <a:uFillTx/>
              </a:defRPr>
            </a:lvl4pPr>
            <a:lvl5pPr indent="-317500" lvl="4" marL="2286000">
              <a:spcBef>
                <a:spcPts val="0"/>
              </a:spcBef>
              <a:spcAft>
                <a:spcPts val="0"/>
              </a:spcAft>
              <a:buSzPts val="1400"/>
              <a:buChar char="○"/>
              <a:defRPr sz="1100">
                <a:uFillTx/>
              </a:defRPr>
            </a:lvl5pPr>
            <a:lvl6pPr indent="-317500" lvl="5" marL="2743200">
              <a:spcBef>
                <a:spcPts val="0"/>
              </a:spcBef>
              <a:spcAft>
                <a:spcPts val="0"/>
              </a:spcAft>
              <a:buSzPts val="1400"/>
              <a:buChar char="■"/>
              <a:defRPr sz="1100">
                <a:uFillTx/>
              </a:defRPr>
            </a:lvl6pPr>
            <a:lvl7pPr indent="-317500" lvl="6" marL="3200400">
              <a:spcBef>
                <a:spcPts val="0"/>
              </a:spcBef>
              <a:spcAft>
                <a:spcPts val="0"/>
              </a:spcAft>
              <a:buSzPts val="1400"/>
              <a:buChar char="●"/>
              <a:defRPr sz="1100">
                <a:uFillTx/>
              </a:defRPr>
            </a:lvl7pPr>
            <a:lvl8pPr indent="-317500" lvl="7" marL="3657600">
              <a:spcBef>
                <a:spcPts val="0"/>
              </a:spcBef>
              <a:spcAft>
                <a:spcPts val="0"/>
              </a:spcAft>
              <a:buSzPts val="1400"/>
              <a:buChar char="○"/>
              <a:defRPr sz="1100">
                <a:uFillTx/>
              </a:defRPr>
            </a:lvl8pPr>
            <a:lvl9pPr indent="-317500" lvl="8" marL="4114800">
              <a:spcBef>
                <a:spcPts val="0"/>
              </a:spcBef>
              <a:spcAft>
                <a:spcPts val="0"/>
              </a:spcAft>
              <a:buSzPts val="1400"/>
              <a:buChar char="■"/>
              <a:defRPr sz="1100">
                <a:uFillTx/>
              </a:defRPr>
            </a:lvl9pPr>
          </a:lstStyle>
          <a:p/>
        </p:txBody>
      </p:sp>
    </p:spTree>
  </p:cSld>
  <p:clrMap xmlns:c="http://schemas.openxmlformats.org/drawingml/2006/chart" xmlns:pic="http://schemas.openxmlformats.org/drawingml/2006/picture" xmlns:dgm="http://schemas.openxmlformats.org/drawingml/2006/diagram" accent1="accent1" accent2="accent2" accent3="accent3" accent4="accent4" accent5="accent5" accent6="accent6" bg1="lt1" bg2="dk2" folHlink="folHlink" hlink="hlink" tx1="dk1" tx2="lt2"/>
  <p:notesStyle xmlns:c="http://schemas.openxmlformats.org/drawingml/2006/chart" xmlns:pic="http://schemas.openxmlformats.org/drawingml/2006/picture" xmlns:dgm="http://schemas.openxmlformats.org/drawingml/2006/diagram">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9pPr>
  </p:notesStyle>
</p:notesMaster>
</file>

<file path=ppt/notesSlides/_rels/notesSlide1.xml.rels><?xml version="1.0" standalone="yes" ?><Relationships xmlns="http://schemas.openxmlformats.org/package/2006/relationships"><Relationship Id="rId1" Target="https://pixabay.com/en/forest-fog-nature-winter-trees-547363/" TargetMode="External" Type="http://schemas.openxmlformats.org/officeDocument/2006/relationships/hyperlink"></Relationship><Relationship Id="rId2" Target="../slides/slide1.xml" Type="http://schemas.openxmlformats.org/officeDocument/2006/relationships/slide"></Relationship><Relationship Id="rId3" Target="../notesMasters/notesMaster1.xml" Type="http://schemas.openxmlformats.org/officeDocument/2006/relationships/notesMaster"></Relationship></Relationships>
</file>

<file path=ppt/notesSlides/_rels/notesSlide2.xml.rels><?xml version="1.0" standalone="yes" ?><Relationships xmlns="http://schemas.openxmlformats.org/package/2006/relationships"><Relationship Id="rId1" Target="../slides/slide2.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3.xml.rels><?xml version="1.0" standalone="yes" ?><Relationships xmlns="http://schemas.openxmlformats.org/package/2006/relationships"><Relationship Id="rId1" Target="../slides/slide3.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4.xml.rels><?xml version="1.0" standalone="yes" ?><Relationships xmlns="http://schemas.openxmlformats.org/package/2006/relationships"><Relationship Id="rId1" Target="../slides/slide4.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5.xml.rels><?xml version="1.0" standalone="yes" ?><Relationships xmlns="http://schemas.openxmlformats.org/package/2006/relationships"><Relationship Id="rId1" Target="../slides/slide5.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6.xml.rels><?xml version="1.0" standalone="yes" ?><Relationships xmlns="http://schemas.openxmlformats.org/package/2006/relationships"><Relationship Id="rId1" Target="https://pixabay.com/en/student-typing-keyboard-text-woman-849825/" TargetMode="External" Type="http://schemas.openxmlformats.org/officeDocument/2006/relationships/hyperlink"></Relationship><Relationship Id="rId2" Target="https://pixabay.com/en/architecture-building-business-city-1868016/" TargetMode="External" Type="http://schemas.openxmlformats.org/officeDocument/2006/relationships/hyperlink"></Relationship><Relationship Id="rId3" Target="https://pixabay.com/en/office-sitting-room-executive-730681/" TargetMode="External" Type="http://schemas.openxmlformats.org/officeDocument/2006/relationships/hyperlink"></Relationship><Relationship Id="rId4" Target="../slides/slide6.xml" Type="http://schemas.openxmlformats.org/officeDocument/2006/relationships/slide"></Relationship><Relationship Id="rId5" Target="../notesMasters/notesMaster1.xml" Type="http://schemas.openxmlformats.org/officeDocument/2006/relationships/notesMaster"></Relationship></Relationships>
</file>

<file path=ppt/notesSlides/notesSlide1.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15" name="Shape 11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16" name="Google Shape;116;g1c71e9d633_0_13: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117" name="Google Shape;117;g1c71e9d633_0_13: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lang="en-GB" u="sng">
                <a:solidFill>
                  <a:schemeClr val="hlink"/>
                </a:solidFill>
                <a:uFillTx/>
                <a:hlinkClick r:id="rId1"/>
              </a:rPr>
              <a:t>https://pixabay.com/en/forest-fog-nature-winter-trees-547363/</a:t>
            </a:r>
            <a:endParaRPr>
              <a:uFillTx/>
            </a:endParaRPr>
          </a:p>
          <a:p>
            <a:pPr algn="l" indent="0" lvl="0" marL="0" rtl="0">
              <a:spcBef>
                <a:spcPts val="0"/>
              </a:spcBef>
              <a:spcAft>
                <a:spcPts val="0"/>
              </a:spcAft>
              <a:buNone/>
            </a:pPr>
            <a:r>
              <a:rPr>
                <a:uFillTx/>
              </a:rPr>
              <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notesSlides/notesSlide2.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26" name="Shape 126"/>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27" name="Google Shape;127;g1c736f5c39_1_334: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128" name="Google Shape;128;g1c736f5c39_1_334: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317500" lvl="0" marL="457200" rtl="0">
              <a:spcBef>
                <a:spcPts val="0"/>
              </a:spcBef>
              <a:spcAft>
                <a:spcPts val="0"/>
              </a:spcAft>
              <a:buSzPts val="1400"/>
              <a:buAutoNum type="arabicPeriod"/>
            </a:pPr>
            <a:r>
              <a:rPr lang="en-GB">
                <a:uFillTx/>
              </a:rPr>
              <a:t>Interactivity</a:t>
            </a:r>
            <a:endParaRPr>
              <a:uFillTx/>
            </a:endParaRPr>
          </a:p>
          <a:p>
            <a:pPr algn="l" indent="-317500" lvl="0" marL="457200" rtl="0">
              <a:spcBef>
                <a:spcPts val="0"/>
              </a:spcBef>
              <a:spcAft>
                <a:spcPts val="0"/>
              </a:spcAft>
              <a:buSzPts val="1400"/>
              <a:buAutoNum type="arabicPeriod"/>
            </a:pPr>
            <a:r>
              <a:rPr lang="en-GB">
                <a:uFillTx/>
              </a:rPr>
              <a:t>1904: Audiovisual aid: Dr. Ant Fritch recommends the use of phongraph recordings in museum installations: “The time may not be far distant when we shall be able, by dropping a cent into a phonograph by the side of interesting objects in the museums, secure the pleasure of a short discourse on the exhibit.”</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notesSlides/notesSlide3.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58" name="Shape 15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59" name="Google Shape;159;g1c736f5c39_1_149: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160" name="Google Shape;160;g1c736f5c39_1_149: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notesSlides/notesSlide4.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70" name="Shape 170"/>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71" name="Google Shape;171;g1c71ecb041_0_172: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172" name="Google Shape;172;g1c71ecb041_0_172: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lang="en-GB">
                <a:uFillTx/>
              </a:rPr>
              <a:t>Picture 1: Slide and film delivery trucks outside the museum in 1926.</a:t>
            </a:r>
            <a:endParaRPr>
              <a:uFillTx/>
            </a:endParaRPr>
          </a:p>
          <a:p>
            <a:pPr algn="l" indent="0" lvl="0" marL="0" rtl="0">
              <a:spcBef>
                <a:spcPts val="0"/>
              </a:spcBef>
              <a:spcAft>
                <a:spcPts val="0"/>
              </a:spcAft>
              <a:buNone/>
            </a:pPr>
            <a:r>
              <a:rPr lang="en-GB">
                <a:uFillTx/>
              </a:rPr>
              <a:t>This chapter investigates what the AMNH’s commitment to visual education might tell us about the status of motion pictures within public education at the time, and what cinema’s adoption in the classroom reveals about its place within the AMNH. Of course, the museum’s involvement in cinema was not simply that of an educational film distributor. Tens of thousands of students visited the museum each year (as they continue to do), many to watch films (today, IMAX) as a part of their field trips. The museum also offered frequent lectures illustrated with lantern slides and films for its members, the general public, and schoolchildren. The AMNH was, therefore, a hub for initiatives in visual education in the late 1920s.</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notesSlides/notesSlide5.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82" name="Shape 18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83" name="Google Shape;183;g1c71ecb041_0_638: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184" name="Google Shape;184;g1c71ecb041_0_638: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notesSlides/notesSlide6.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219" name="Shape 21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220" name="Google Shape;220;g1c71ecb041_0_200:notes"/>
          <p:cNvSpPr xmlns:c="http://schemas.openxmlformats.org/drawingml/2006/chart" xmlns:pic="http://schemas.openxmlformats.org/drawingml/2006/picture" xmlns:dgm="http://schemas.openxmlformats.org/drawingml/2006/diagram">
            <a:spLocks/>
          </p:cNvSpPr>
          <p:nvPr>
            <p:ph idx="2" type="sldImg"/>
          </p:nvPr>
        </p:nvSpPr>
        <p:spPr xmlns:c="http://schemas.openxmlformats.org/drawingml/2006/chart" xmlns:pic="http://schemas.openxmlformats.org/drawingml/2006/picture" xmlns:dgm="http://schemas.openxmlformats.org/drawingml/2006/diagram">
          <a:xfrm>
            <a:off x="381300" y="685800"/>
            <a:ext cx="6096000" cy="3429000"/>
          </a:xfrm>
          <a:custGeom>
            <a:ahLst/>
            <a:cxnLst/>
            <a:rect b="b" l="l" r="r" t="t"/>
            <a:pathLst>
              <a:path extrusionOk="0" h="120000" w="120000">
                <a:moveTo>
                  <a:pt x="0" y="0"/>
                </a:moveTo>
                <a:lnTo>
                  <a:pt x="120000" y="0"/>
                </a:lnTo>
                <a:lnTo>
                  <a:pt x="120000" y="120000"/>
                </a:lnTo>
                <a:lnTo>
                  <a:pt x="0" y="120000"/>
                </a:lnTo>
                <a:close/>
              </a:path>
            </a:pathLst>
          </a:custGeom>
        </p:spPr>
      </p:sp>
      <p:sp>
        <p:nvSpPr>
          <p:cNvPr xmlns:c="http://schemas.openxmlformats.org/drawingml/2006/chart" xmlns:pic="http://schemas.openxmlformats.org/drawingml/2006/picture" xmlns:dgm="http://schemas.openxmlformats.org/drawingml/2006/diagram" id="221" name="Google Shape;221;g1c71ecb041_0_200:notes"/>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685800" y="4343400"/>
            <a:ext cx="5486400" cy="4114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lang="en-GB" u="sng">
                <a:solidFill>
                  <a:schemeClr val="hlink"/>
                </a:solidFill>
                <a:uFillTx/>
                <a:hlinkClick r:id="rId1"/>
              </a:rPr>
              <a:t>https://pixabay.com/en/student-typing-keyboard-text-woman-849825/</a:t>
            </a:r>
            <a:endParaRPr>
              <a:uFillTx/>
            </a:endParaRPr>
          </a:p>
          <a:p>
            <a:pPr algn="l" indent="0" lvl="0" marL="0" rtl="0">
              <a:spcBef>
                <a:spcPts val="0"/>
              </a:spcBef>
              <a:spcAft>
                <a:spcPts val="0"/>
              </a:spcAft>
              <a:buNone/>
            </a:pPr>
            <a:r>
              <a:rPr lang="en-GB" u="sng">
                <a:solidFill>
                  <a:schemeClr val="hlink"/>
                </a:solidFill>
                <a:uFillTx/>
                <a:hlinkClick r:id="rId2"/>
              </a:rPr>
              <a:t>https://pixabay.com/en/architecture-building-business-city-1868016/</a:t>
            </a:r>
            <a:endParaRPr>
              <a:uFillTx/>
            </a:endParaRPr>
          </a:p>
          <a:p>
            <a:pPr algn="l" indent="0" lvl="0" marL="0" rtl="0">
              <a:spcBef>
                <a:spcPts val="0"/>
              </a:spcBef>
              <a:spcAft>
                <a:spcPts val="0"/>
              </a:spcAft>
              <a:buNone/>
            </a:pPr>
            <a:r>
              <a:rPr lang="en-GB" u="sng">
                <a:solidFill>
                  <a:schemeClr val="hlink"/>
                </a:solidFill>
                <a:uFillTx/>
                <a:hlinkClick r:id="rId3"/>
              </a:rPr>
              <a:t>https://pixabay.com/en/office-sitting-room-executive-730681/</a:t>
            </a:r>
            <a:endParaRPr>
              <a:uFillTx/>
            </a:endParaRPr>
          </a:p>
          <a:p>
            <a:pPr algn="l" indent="0" lvl="0" marL="0" rtl="0">
              <a:spcBef>
                <a:spcPts val="0"/>
              </a:spcBef>
              <a:spcAft>
                <a:spcPts val="0"/>
              </a:spcAft>
              <a:buNone/>
            </a:pPr>
            <a:r>
              <a:rPr>
                <a:uFillTx/>
              </a:rPr>
              <a:t/>
            </a:r>
            <a:endParaRPr>
              <a:uFillTx/>
            </a:endParaRPr>
          </a:p>
        </p:txBody>
      </p:sp>
    </p:spTree>
  </p:cSld>
  <p:clrMapOvr xmlns:c="http://schemas.openxmlformats.org/drawingml/2006/chart" xmlns:pic="http://schemas.openxmlformats.org/drawingml/2006/picture" xmlns:dgm="http://schemas.openxmlformats.org/drawingml/2006/diagram">
    <a:masterClrMapping/>
  </p:clrMapOvr>
</p:notes>
</file>

<file path=ppt/slideLayouts/_rels/slideLayout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0.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3.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4.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5.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6.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7.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8.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9.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0.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3.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4.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5.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6.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7.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8.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9.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slideLayout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title">
  <p:cSld name="TITLE">
    <p:spTree>
      <p:nvGrpSpPr>
        <p:cNvPr xmlns:c="http://schemas.openxmlformats.org/drawingml/2006/chart" xmlns:pic="http://schemas.openxmlformats.org/drawingml/2006/picture" xmlns:dgm="http://schemas.openxmlformats.org/drawingml/2006/diagram" id="9" name="Shape 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0" name="Google Shape;10;p2"/>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311708" y="744575"/>
            <a:ext cx="8520600" cy="2052600"/>
          </a:xfrm>
          <a:prstGeom prst="rect">
            <a:avLst/>
          </a:prstGeom>
        </p:spPr>
        <p:txBody xmlns:c="http://schemas.openxmlformats.org/drawingml/2006/chart" xmlns:pic="http://schemas.openxmlformats.org/drawingml/2006/picture" xmlns:dgm="http://schemas.openxmlformats.org/drawingml/2006/diagram">
          <a:bodyPr anchor="b" anchorCtr="0" bIns="91425" lIns="91425" rIns="91425" spcFirstLastPara="1" tIns="91425" wrap="square"/>
          <a:lstStyle>
            <a:lvl1pPr algn="ctr" lvl="0">
              <a:spcBef>
                <a:spcPts val="0"/>
              </a:spcBef>
              <a:spcAft>
                <a:spcPts val="0"/>
              </a:spcAft>
              <a:buSzPts val="5200"/>
              <a:buNone/>
              <a:defRPr sz="5200">
                <a:uFillTx/>
              </a:defRPr>
            </a:lvl1pPr>
            <a:lvl2pPr algn="ctr" lvl="1">
              <a:spcBef>
                <a:spcPts val="0"/>
              </a:spcBef>
              <a:spcAft>
                <a:spcPts val="0"/>
              </a:spcAft>
              <a:buSzPts val="5200"/>
              <a:buNone/>
              <a:defRPr sz="5200">
                <a:uFillTx/>
              </a:defRPr>
            </a:lvl2pPr>
            <a:lvl3pPr algn="ctr" lvl="2">
              <a:spcBef>
                <a:spcPts val="0"/>
              </a:spcBef>
              <a:spcAft>
                <a:spcPts val="0"/>
              </a:spcAft>
              <a:buSzPts val="5200"/>
              <a:buNone/>
              <a:defRPr sz="5200">
                <a:uFillTx/>
              </a:defRPr>
            </a:lvl3pPr>
            <a:lvl4pPr algn="ctr" lvl="3">
              <a:spcBef>
                <a:spcPts val="0"/>
              </a:spcBef>
              <a:spcAft>
                <a:spcPts val="0"/>
              </a:spcAft>
              <a:buSzPts val="5200"/>
              <a:buNone/>
              <a:defRPr sz="5200">
                <a:uFillTx/>
              </a:defRPr>
            </a:lvl4pPr>
            <a:lvl5pPr algn="ctr" lvl="4">
              <a:spcBef>
                <a:spcPts val="0"/>
              </a:spcBef>
              <a:spcAft>
                <a:spcPts val="0"/>
              </a:spcAft>
              <a:buSzPts val="5200"/>
              <a:buNone/>
              <a:defRPr sz="5200">
                <a:uFillTx/>
              </a:defRPr>
            </a:lvl5pPr>
            <a:lvl6pPr algn="ctr" lvl="5">
              <a:spcBef>
                <a:spcPts val="0"/>
              </a:spcBef>
              <a:spcAft>
                <a:spcPts val="0"/>
              </a:spcAft>
              <a:buSzPts val="5200"/>
              <a:buNone/>
              <a:defRPr sz="5200">
                <a:uFillTx/>
              </a:defRPr>
            </a:lvl6pPr>
            <a:lvl7pPr algn="ctr" lvl="6">
              <a:spcBef>
                <a:spcPts val="0"/>
              </a:spcBef>
              <a:spcAft>
                <a:spcPts val="0"/>
              </a:spcAft>
              <a:buSzPts val="5200"/>
              <a:buNone/>
              <a:defRPr sz="5200">
                <a:uFillTx/>
              </a:defRPr>
            </a:lvl7pPr>
            <a:lvl8pPr algn="ctr" lvl="7">
              <a:spcBef>
                <a:spcPts val="0"/>
              </a:spcBef>
              <a:spcAft>
                <a:spcPts val="0"/>
              </a:spcAft>
              <a:buSzPts val="5200"/>
              <a:buNone/>
              <a:defRPr sz="5200">
                <a:uFillTx/>
              </a:defRPr>
            </a:lvl8pPr>
            <a:lvl9pPr algn="ctr" lvl="8">
              <a:spcBef>
                <a:spcPts val="0"/>
              </a:spcBef>
              <a:spcAft>
                <a:spcPts val="0"/>
              </a:spcAft>
              <a:buSzPts val="5200"/>
              <a:buNone/>
              <a:defRPr sz="5200">
                <a:uFillTx/>
              </a:defRPr>
            </a:lvl9pPr>
          </a:lstStyle>
          <a:p/>
        </p:txBody>
      </p:sp>
      <p:sp>
        <p:nvSpPr>
          <p:cNvPr xmlns:c="http://schemas.openxmlformats.org/drawingml/2006/chart" xmlns:pic="http://schemas.openxmlformats.org/drawingml/2006/picture" xmlns:dgm="http://schemas.openxmlformats.org/drawingml/2006/diagram" id="11" name="Google Shape;11;p2"/>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311700" y="2834125"/>
            <a:ext cx="85206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algn="ctr" lvl="0">
              <a:lnSpc>
                <a:spcPct val="100000"/>
              </a:lnSpc>
              <a:spcBef>
                <a:spcPts val="0"/>
              </a:spcBef>
              <a:spcAft>
                <a:spcPts val="0"/>
              </a:spcAft>
              <a:buSzPts val="2800"/>
              <a:buNone/>
              <a:defRPr sz="2800">
                <a:uFillTx/>
              </a:defRPr>
            </a:lvl1pPr>
            <a:lvl2pPr algn="ctr" lvl="1">
              <a:lnSpc>
                <a:spcPct val="100000"/>
              </a:lnSpc>
              <a:spcBef>
                <a:spcPts val="0"/>
              </a:spcBef>
              <a:spcAft>
                <a:spcPts val="0"/>
              </a:spcAft>
              <a:buSzPts val="2800"/>
              <a:buNone/>
              <a:defRPr sz="2800">
                <a:uFillTx/>
              </a:defRPr>
            </a:lvl2pPr>
            <a:lvl3pPr algn="ctr" lvl="2">
              <a:lnSpc>
                <a:spcPct val="100000"/>
              </a:lnSpc>
              <a:spcBef>
                <a:spcPts val="0"/>
              </a:spcBef>
              <a:spcAft>
                <a:spcPts val="0"/>
              </a:spcAft>
              <a:buSzPts val="2800"/>
              <a:buNone/>
              <a:defRPr sz="2800">
                <a:uFillTx/>
              </a:defRPr>
            </a:lvl3pPr>
            <a:lvl4pPr algn="ctr" lvl="3">
              <a:lnSpc>
                <a:spcPct val="100000"/>
              </a:lnSpc>
              <a:spcBef>
                <a:spcPts val="0"/>
              </a:spcBef>
              <a:spcAft>
                <a:spcPts val="0"/>
              </a:spcAft>
              <a:buSzPts val="2800"/>
              <a:buNone/>
              <a:defRPr sz="2800">
                <a:uFillTx/>
              </a:defRPr>
            </a:lvl4pPr>
            <a:lvl5pPr algn="ctr" lvl="4">
              <a:lnSpc>
                <a:spcPct val="100000"/>
              </a:lnSpc>
              <a:spcBef>
                <a:spcPts val="0"/>
              </a:spcBef>
              <a:spcAft>
                <a:spcPts val="0"/>
              </a:spcAft>
              <a:buSzPts val="2800"/>
              <a:buNone/>
              <a:defRPr sz="2800">
                <a:uFillTx/>
              </a:defRPr>
            </a:lvl5pPr>
            <a:lvl6pPr algn="ctr" lvl="5">
              <a:lnSpc>
                <a:spcPct val="100000"/>
              </a:lnSpc>
              <a:spcBef>
                <a:spcPts val="0"/>
              </a:spcBef>
              <a:spcAft>
                <a:spcPts val="0"/>
              </a:spcAft>
              <a:buSzPts val="2800"/>
              <a:buNone/>
              <a:defRPr sz="2800">
                <a:uFillTx/>
              </a:defRPr>
            </a:lvl6pPr>
            <a:lvl7pPr algn="ctr" lvl="6">
              <a:lnSpc>
                <a:spcPct val="100000"/>
              </a:lnSpc>
              <a:spcBef>
                <a:spcPts val="0"/>
              </a:spcBef>
              <a:spcAft>
                <a:spcPts val="0"/>
              </a:spcAft>
              <a:buSzPts val="2800"/>
              <a:buNone/>
              <a:defRPr sz="2800">
                <a:uFillTx/>
              </a:defRPr>
            </a:lvl7pPr>
            <a:lvl8pPr algn="ctr" lvl="7">
              <a:lnSpc>
                <a:spcPct val="100000"/>
              </a:lnSpc>
              <a:spcBef>
                <a:spcPts val="0"/>
              </a:spcBef>
              <a:spcAft>
                <a:spcPts val="0"/>
              </a:spcAft>
              <a:buSzPts val="2800"/>
              <a:buNone/>
              <a:defRPr sz="2800">
                <a:uFillTx/>
              </a:defRPr>
            </a:lvl8pPr>
            <a:lvl9pPr algn="ctr" lvl="8">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12" name="Google Shape;12;p2"/>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1_2">
    <p:spTree>
      <p:nvGrpSpPr>
        <p:cNvPr xmlns:c="http://schemas.openxmlformats.org/drawingml/2006/chart" xmlns:pic="http://schemas.openxmlformats.org/drawingml/2006/picture" xmlns:dgm="http://schemas.openxmlformats.org/drawingml/2006/diagram" id="53" name="Shape 53"/>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54" name="Google Shape;54;p11"/>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b="1">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55" name="Google Shape;55;p11"/>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56" name="Google Shape;56;p11"/>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499667"/>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57" name="Google Shape;57;p11"/>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58" name="Google Shape;58;p11"/>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759989" y="1924850"/>
            <a:ext cx="34065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Font typeface="Open Sans"/>
              <a:buNone/>
              <a:defRPr sz="1000">
                <a:uFillTx/>
                <a:latin typeface="Open Sans"/>
                <a:ea typeface="Open Sans"/>
                <a:cs typeface="Open Sans"/>
                <a:sym typeface="Open Sans"/>
              </a:defRPr>
            </a:lvl1pPr>
            <a:lvl2pPr lvl="1" rtl="0">
              <a:lnSpc>
                <a:spcPct val="100000"/>
              </a:lnSpc>
              <a:spcBef>
                <a:spcPts val="0"/>
              </a:spcBef>
              <a:spcAft>
                <a:spcPts val="0"/>
              </a:spcAft>
              <a:buSzPts val="2800"/>
              <a:buFont typeface="Open Sans"/>
              <a:buNone/>
              <a:defRPr sz="2800">
                <a:uFillTx/>
                <a:latin typeface="Open Sans"/>
                <a:ea typeface="Open Sans"/>
                <a:cs typeface="Open Sans"/>
                <a:sym typeface="Open Sans"/>
              </a:defRPr>
            </a:lvl2pPr>
            <a:lvl3pPr lvl="2" rtl="0">
              <a:lnSpc>
                <a:spcPct val="100000"/>
              </a:lnSpc>
              <a:spcBef>
                <a:spcPts val="0"/>
              </a:spcBef>
              <a:spcAft>
                <a:spcPts val="0"/>
              </a:spcAft>
              <a:buSzPts val="2800"/>
              <a:buFont typeface="Open Sans"/>
              <a:buNone/>
              <a:defRPr sz="2800">
                <a:uFillTx/>
                <a:latin typeface="Open Sans"/>
                <a:ea typeface="Open Sans"/>
                <a:cs typeface="Open Sans"/>
                <a:sym typeface="Open Sans"/>
              </a:defRPr>
            </a:lvl3pPr>
            <a:lvl4pPr lvl="3" rtl="0">
              <a:lnSpc>
                <a:spcPct val="100000"/>
              </a:lnSpc>
              <a:spcBef>
                <a:spcPts val="0"/>
              </a:spcBef>
              <a:spcAft>
                <a:spcPts val="0"/>
              </a:spcAft>
              <a:buSzPts val="2800"/>
              <a:buFont typeface="Open Sans"/>
              <a:buNone/>
              <a:defRPr sz="2800">
                <a:uFillTx/>
                <a:latin typeface="Open Sans"/>
                <a:ea typeface="Open Sans"/>
                <a:cs typeface="Open Sans"/>
                <a:sym typeface="Open Sans"/>
              </a:defRPr>
            </a:lvl4pPr>
            <a:lvl5pPr lvl="4" rtl="0">
              <a:lnSpc>
                <a:spcPct val="100000"/>
              </a:lnSpc>
              <a:spcBef>
                <a:spcPts val="0"/>
              </a:spcBef>
              <a:spcAft>
                <a:spcPts val="0"/>
              </a:spcAft>
              <a:buSzPts val="2800"/>
              <a:buFont typeface="Open Sans"/>
              <a:buNone/>
              <a:defRPr sz="2800">
                <a:uFillTx/>
                <a:latin typeface="Open Sans"/>
                <a:ea typeface="Open Sans"/>
                <a:cs typeface="Open Sans"/>
                <a:sym typeface="Open Sans"/>
              </a:defRPr>
            </a:lvl5pPr>
            <a:lvl6pPr lvl="5" rtl="0">
              <a:lnSpc>
                <a:spcPct val="100000"/>
              </a:lnSpc>
              <a:spcBef>
                <a:spcPts val="0"/>
              </a:spcBef>
              <a:spcAft>
                <a:spcPts val="0"/>
              </a:spcAft>
              <a:buSzPts val="2800"/>
              <a:buFont typeface="Open Sans"/>
              <a:buNone/>
              <a:defRPr sz="2800">
                <a:uFillTx/>
                <a:latin typeface="Open Sans"/>
                <a:ea typeface="Open Sans"/>
                <a:cs typeface="Open Sans"/>
                <a:sym typeface="Open Sans"/>
              </a:defRPr>
            </a:lvl6pPr>
            <a:lvl7pPr lvl="6" rtl="0">
              <a:lnSpc>
                <a:spcPct val="100000"/>
              </a:lnSpc>
              <a:spcBef>
                <a:spcPts val="0"/>
              </a:spcBef>
              <a:spcAft>
                <a:spcPts val="0"/>
              </a:spcAft>
              <a:buSzPts val="2800"/>
              <a:buFont typeface="Open Sans"/>
              <a:buNone/>
              <a:defRPr sz="2800">
                <a:uFillTx/>
                <a:latin typeface="Open Sans"/>
                <a:ea typeface="Open Sans"/>
                <a:cs typeface="Open Sans"/>
                <a:sym typeface="Open Sans"/>
              </a:defRPr>
            </a:lvl7pPr>
            <a:lvl8pPr lvl="7" rtl="0">
              <a:lnSpc>
                <a:spcPct val="100000"/>
              </a:lnSpc>
              <a:spcBef>
                <a:spcPts val="0"/>
              </a:spcBef>
              <a:spcAft>
                <a:spcPts val="0"/>
              </a:spcAft>
              <a:buSzPts val="2800"/>
              <a:buFont typeface="Open Sans"/>
              <a:buNone/>
              <a:defRPr sz="2800">
                <a:uFillTx/>
                <a:latin typeface="Open Sans"/>
                <a:ea typeface="Open Sans"/>
                <a:cs typeface="Open Sans"/>
                <a:sym typeface="Open Sans"/>
              </a:defRPr>
            </a:lvl8pPr>
            <a:lvl9pPr lvl="8" rtl="0">
              <a:lnSpc>
                <a:spcPct val="100000"/>
              </a:lnSpc>
              <a:spcBef>
                <a:spcPts val="0"/>
              </a:spcBef>
              <a:spcAft>
                <a:spcPts val="0"/>
              </a:spcAft>
              <a:buSzPts val="2800"/>
              <a:buFont typeface="Open Sans"/>
              <a:buNone/>
              <a:defRPr sz="2800">
                <a:uFillTx/>
                <a:latin typeface="Open Sans"/>
                <a:ea typeface="Open Sans"/>
                <a:cs typeface="Open Sans"/>
                <a:sym typeface="Open Sans"/>
              </a:defRPr>
            </a:lvl9pPr>
          </a:lstStyle>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1_2_1">
    <p:spTree>
      <p:nvGrpSpPr>
        <p:cNvPr xmlns:c="http://schemas.openxmlformats.org/drawingml/2006/chart" xmlns:pic="http://schemas.openxmlformats.org/drawingml/2006/picture" xmlns:dgm="http://schemas.openxmlformats.org/drawingml/2006/diagram" id="59" name="Shape 5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60" name="Google Shape;60;p12"/>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b="1">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61" name="Google Shape;61;p12"/>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62" name="Google Shape;62;p12"/>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499667"/>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63" name="Google Shape;63;p12"/>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64" name="Google Shape;64;p12"/>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858500" y="1924850"/>
            <a:ext cx="34065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Font typeface="Open Sans"/>
              <a:buNone/>
              <a:defRPr sz="1000">
                <a:uFillTx/>
                <a:latin typeface="Open Sans"/>
                <a:ea typeface="Open Sans"/>
                <a:cs typeface="Open Sans"/>
                <a:sym typeface="Open Sans"/>
              </a:defRPr>
            </a:lvl1pPr>
            <a:lvl2pPr lvl="1" rtl="0">
              <a:lnSpc>
                <a:spcPct val="100000"/>
              </a:lnSpc>
              <a:spcBef>
                <a:spcPts val="0"/>
              </a:spcBef>
              <a:spcAft>
                <a:spcPts val="0"/>
              </a:spcAft>
              <a:buSzPts val="2800"/>
              <a:buFont typeface="Open Sans"/>
              <a:buNone/>
              <a:defRPr sz="2800">
                <a:uFillTx/>
                <a:latin typeface="Open Sans"/>
                <a:ea typeface="Open Sans"/>
                <a:cs typeface="Open Sans"/>
                <a:sym typeface="Open Sans"/>
              </a:defRPr>
            </a:lvl2pPr>
            <a:lvl3pPr lvl="2" rtl="0">
              <a:lnSpc>
                <a:spcPct val="100000"/>
              </a:lnSpc>
              <a:spcBef>
                <a:spcPts val="0"/>
              </a:spcBef>
              <a:spcAft>
                <a:spcPts val="0"/>
              </a:spcAft>
              <a:buSzPts val="2800"/>
              <a:buFont typeface="Open Sans"/>
              <a:buNone/>
              <a:defRPr sz="2800">
                <a:uFillTx/>
                <a:latin typeface="Open Sans"/>
                <a:ea typeface="Open Sans"/>
                <a:cs typeface="Open Sans"/>
                <a:sym typeface="Open Sans"/>
              </a:defRPr>
            </a:lvl3pPr>
            <a:lvl4pPr lvl="3" rtl="0">
              <a:lnSpc>
                <a:spcPct val="100000"/>
              </a:lnSpc>
              <a:spcBef>
                <a:spcPts val="0"/>
              </a:spcBef>
              <a:spcAft>
                <a:spcPts val="0"/>
              </a:spcAft>
              <a:buSzPts val="2800"/>
              <a:buFont typeface="Open Sans"/>
              <a:buNone/>
              <a:defRPr sz="2800">
                <a:uFillTx/>
                <a:latin typeface="Open Sans"/>
                <a:ea typeface="Open Sans"/>
                <a:cs typeface="Open Sans"/>
                <a:sym typeface="Open Sans"/>
              </a:defRPr>
            </a:lvl4pPr>
            <a:lvl5pPr lvl="4" rtl="0">
              <a:lnSpc>
                <a:spcPct val="100000"/>
              </a:lnSpc>
              <a:spcBef>
                <a:spcPts val="0"/>
              </a:spcBef>
              <a:spcAft>
                <a:spcPts val="0"/>
              </a:spcAft>
              <a:buSzPts val="2800"/>
              <a:buFont typeface="Open Sans"/>
              <a:buNone/>
              <a:defRPr sz="2800">
                <a:uFillTx/>
                <a:latin typeface="Open Sans"/>
                <a:ea typeface="Open Sans"/>
                <a:cs typeface="Open Sans"/>
                <a:sym typeface="Open Sans"/>
              </a:defRPr>
            </a:lvl5pPr>
            <a:lvl6pPr lvl="5" rtl="0">
              <a:lnSpc>
                <a:spcPct val="100000"/>
              </a:lnSpc>
              <a:spcBef>
                <a:spcPts val="0"/>
              </a:spcBef>
              <a:spcAft>
                <a:spcPts val="0"/>
              </a:spcAft>
              <a:buSzPts val="2800"/>
              <a:buFont typeface="Open Sans"/>
              <a:buNone/>
              <a:defRPr sz="2800">
                <a:uFillTx/>
                <a:latin typeface="Open Sans"/>
                <a:ea typeface="Open Sans"/>
                <a:cs typeface="Open Sans"/>
                <a:sym typeface="Open Sans"/>
              </a:defRPr>
            </a:lvl6pPr>
            <a:lvl7pPr lvl="6" rtl="0">
              <a:lnSpc>
                <a:spcPct val="100000"/>
              </a:lnSpc>
              <a:spcBef>
                <a:spcPts val="0"/>
              </a:spcBef>
              <a:spcAft>
                <a:spcPts val="0"/>
              </a:spcAft>
              <a:buSzPts val="2800"/>
              <a:buFont typeface="Open Sans"/>
              <a:buNone/>
              <a:defRPr sz="2800">
                <a:uFillTx/>
                <a:latin typeface="Open Sans"/>
                <a:ea typeface="Open Sans"/>
                <a:cs typeface="Open Sans"/>
                <a:sym typeface="Open Sans"/>
              </a:defRPr>
            </a:lvl7pPr>
            <a:lvl8pPr lvl="7" rtl="0">
              <a:lnSpc>
                <a:spcPct val="100000"/>
              </a:lnSpc>
              <a:spcBef>
                <a:spcPts val="0"/>
              </a:spcBef>
              <a:spcAft>
                <a:spcPts val="0"/>
              </a:spcAft>
              <a:buSzPts val="2800"/>
              <a:buFont typeface="Open Sans"/>
              <a:buNone/>
              <a:defRPr sz="2800">
                <a:uFillTx/>
                <a:latin typeface="Open Sans"/>
                <a:ea typeface="Open Sans"/>
                <a:cs typeface="Open Sans"/>
                <a:sym typeface="Open Sans"/>
              </a:defRPr>
            </a:lvl8pPr>
            <a:lvl9pPr lvl="8" rtl="0">
              <a:lnSpc>
                <a:spcPct val="100000"/>
              </a:lnSpc>
              <a:spcBef>
                <a:spcPts val="0"/>
              </a:spcBef>
              <a:spcAft>
                <a:spcPts val="0"/>
              </a:spcAft>
              <a:buSzPts val="2800"/>
              <a:buFont typeface="Open Sans"/>
              <a:buNone/>
              <a:defRPr sz="2800">
                <a:uFillTx/>
                <a:latin typeface="Open Sans"/>
                <a:ea typeface="Open Sans"/>
                <a:cs typeface="Open Sans"/>
                <a:sym typeface="Open Sans"/>
              </a:defRPr>
            </a:lvl9pPr>
          </a:lstStyle>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1_2_1_1">
    <p:spTree>
      <p:nvGrpSpPr>
        <p:cNvPr xmlns:c="http://schemas.openxmlformats.org/drawingml/2006/chart" xmlns:pic="http://schemas.openxmlformats.org/drawingml/2006/picture" xmlns:dgm="http://schemas.openxmlformats.org/drawingml/2006/diagram" id="65" name="Shape 6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66" name="Google Shape;66;p13"/>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b="1">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67" name="Google Shape;67;p13"/>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68" name="Google Shape;68;p13"/>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499667"/>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69" name="Google Shape;69;p13"/>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70" name="Google Shape;70;p13"/>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858500" y="1924850"/>
            <a:ext cx="34065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Font typeface="Open Sans"/>
              <a:buNone/>
              <a:defRPr sz="1000">
                <a:uFillTx/>
                <a:latin typeface="Open Sans"/>
                <a:ea typeface="Open Sans"/>
                <a:cs typeface="Open Sans"/>
                <a:sym typeface="Open Sans"/>
              </a:defRPr>
            </a:lvl1pPr>
            <a:lvl2pPr lvl="1" rtl="0">
              <a:lnSpc>
                <a:spcPct val="100000"/>
              </a:lnSpc>
              <a:spcBef>
                <a:spcPts val="0"/>
              </a:spcBef>
              <a:spcAft>
                <a:spcPts val="0"/>
              </a:spcAft>
              <a:buSzPts val="2800"/>
              <a:buFont typeface="Open Sans"/>
              <a:buNone/>
              <a:defRPr sz="2800">
                <a:uFillTx/>
                <a:latin typeface="Open Sans"/>
                <a:ea typeface="Open Sans"/>
                <a:cs typeface="Open Sans"/>
                <a:sym typeface="Open Sans"/>
              </a:defRPr>
            </a:lvl2pPr>
            <a:lvl3pPr lvl="2" rtl="0">
              <a:lnSpc>
                <a:spcPct val="100000"/>
              </a:lnSpc>
              <a:spcBef>
                <a:spcPts val="0"/>
              </a:spcBef>
              <a:spcAft>
                <a:spcPts val="0"/>
              </a:spcAft>
              <a:buSzPts val="2800"/>
              <a:buFont typeface="Open Sans"/>
              <a:buNone/>
              <a:defRPr sz="2800">
                <a:uFillTx/>
                <a:latin typeface="Open Sans"/>
                <a:ea typeface="Open Sans"/>
                <a:cs typeface="Open Sans"/>
                <a:sym typeface="Open Sans"/>
              </a:defRPr>
            </a:lvl3pPr>
            <a:lvl4pPr lvl="3" rtl="0">
              <a:lnSpc>
                <a:spcPct val="100000"/>
              </a:lnSpc>
              <a:spcBef>
                <a:spcPts val="0"/>
              </a:spcBef>
              <a:spcAft>
                <a:spcPts val="0"/>
              </a:spcAft>
              <a:buSzPts val="2800"/>
              <a:buFont typeface="Open Sans"/>
              <a:buNone/>
              <a:defRPr sz="2800">
                <a:uFillTx/>
                <a:latin typeface="Open Sans"/>
                <a:ea typeface="Open Sans"/>
                <a:cs typeface="Open Sans"/>
                <a:sym typeface="Open Sans"/>
              </a:defRPr>
            </a:lvl4pPr>
            <a:lvl5pPr lvl="4" rtl="0">
              <a:lnSpc>
                <a:spcPct val="100000"/>
              </a:lnSpc>
              <a:spcBef>
                <a:spcPts val="0"/>
              </a:spcBef>
              <a:spcAft>
                <a:spcPts val="0"/>
              </a:spcAft>
              <a:buSzPts val="2800"/>
              <a:buFont typeface="Open Sans"/>
              <a:buNone/>
              <a:defRPr sz="2800">
                <a:uFillTx/>
                <a:latin typeface="Open Sans"/>
                <a:ea typeface="Open Sans"/>
                <a:cs typeface="Open Sans"/>
                <a:sym typeface="Open Sans"/>
              </a:defRPr>
            </a:lvl5pPr>
            <a:lvl6pPr lvl="5" rtl="0">
              <a:lnSpc>
                <a:spcPct val="100000"/>
              </a:lnSpc>
              <a:spcBef>
                <a:spcPts val="0"/>
              </a:spcBef>
              <a:spcAft>
                <a:spcPts val="0"/>
              </a:spcAft>
              <a:buSzPts val="2800"/>
              <a:buFont typeface="Open Sans"/>
              <a:buNone/>
              <a:defRPr sz="2800">
                <a:uFillTx/>
                <a:latin typeface="Open Sans"/>
                <a:ea typeface="Open Sans"/>
                <a:cs typeface="Open Sans"/>
                <a:sym typeface="Open Sans"/>
              </a:defRPr>
            </a:lvl6pPr>
            <a:lvl7pPr lvl="6" rtl="0">
              <a:lnSpc>
                <a:spcPct val="100000"/>
              </a:lnSpc>
              <a:spcBef>
                <a:spcPts val="0"/>
              </a:spcBef>
              <a:spcAft>
                <a:spcPts val="0"/>
              </a:spcAft>
              <a:buSzPts val="2800"/>
              <a:buFont typeface="Open Sans"/>
              <a:buNone/>
              <a:defRPr sz="2800">
                <a:uFillTx/>
                <a:latin typeface="Open Sans"/>
                <a:ea typeface="Open Sans"/>
                <a:cs typeface="Open Sans"/>
                <a:sym typeface="Open Sans"/>
              </a:defRPr>
            </a:lvl7pPr>
            <a:lvl8pPr lvl="7" rtl="0">
              <a:lnSpc>
                <a:spcPct val="100000"/>
              </a:lnSpc>
              <a:spcBef>
                <a:spcPts val="0"/>
              </a:spcBef>
              <a:spcAft>
                <a:spcPts val="0"/>
              </a:spcAft>
              <a:buSzPts val="2800"/>
              <a:buFont typeface="Open Sans"/>
              <a:buNone/>
              <a:defRPr sz="2800">
                <a:uFillTx/>
                <a:latin typeface="Open Sans"/>
                <a:ea typeface="Open Sans"/>
                <a:cs typeface="Open Sans"/>
                <a:sym typeface="Open Sans"/>
              </a:defRPr>
            </a:lvl8pPr>
            <a:lvl9pPr lvl="8" rtl="0">
              <a:lnSpc>
                <a:spcPct val="100000"/>
              </a:lnSpc>
              <a:spcBef>
                <a:spcPts val="0"/>
              </a:spcBef>
              <a:spcAft>
                <a:spcPts val="0"/>
              </a:spcAft>
              <a:buSzPts val="2800"/>
              <a:buFont typeface="Open Sans"/>
              <a:buNone/>
              <a:defRPr sz="2800">
                <a:uFillTx/>
                <a:latin typeface="Open Sans"/>
                <a:ea typeface="Open Sans"/>
                <a:cs typeface="Open Sans"/>
                <a:sym typeface="Open Sans"/>
              </a:defRPr>
            </a:lvl9pPr>
          </a:lstStyle>
          <a:p/>
        </p:txBody>
      </p:sp>
      <p:sp>
        <p:nvSpPr>
          <p:cNvPr xmlns:c="http://schemas.openxmlformats.org/drawingml/2006/chart" xmlns:pic="http://schemas.openxmlformats.org/drawingml/2006/picture" xmlns:dgm="http://schemas.openxmlformats.org/drawingml/2006/diagram" id="71" name="Google Shape;71;p13"/>
          <p:cNvSpPr xmlns:c="http://schemas.openxmlformats.org/drawingml/2006/chart" xmlns:pic="http://schemas.openxmlformats.org/drawingml/2006/picture" xmlns:dgm="http://schemas.openxmlformats.org/drawingml/2006/diagram" txBox="1">
            <a:spLocks/>
          </p:cNvSpPr>
          <p:nvPr>
            <p:ph idx="2" type="subTitle"/>
          </p:nvPr>
        </p:nvSpPr>
        <p:spPr xmlns:c="http://schemas.openxmlformats.org/drawingml/2006/chart" xmlns:pic="http://schemas.openxmlformats.org/drawingml/2006/picture" xmlns:dgm="http://schemas.openxmlformats.org/drawingml/2006/diagram">
          <a:xfrm>
            <a:off x="759989" y="1924850"/>
            <a:ext cx="34065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Font typeface="Open Sans"/>
              <a:buNone/>
              <a:defRPr sz="1000">
                <a:uFillTx/>
                <a:latin typeface="Open Sans"/>
                <a:ea typeface="Open Sans"/>
                <a:cs typeface="Open Sans"/>
                <a:sym typeface="Open Sans"/>
              </a:defRPr>
            </a:lvl1pPr>
            <a:lvl2pPr lvl="1" rtl="0">
              <a:lnSpc>
                <a:spcPct val="100000"/>
              </a:lnSpc>
              <a:spcBef>
                <a:spcPts val="0"/>
              </a:spcBef>
              <a:spcAft>
                <a:spcPts val="0"/>
              </a:spcAft>
              <a:buSzPts val="2800"/>
              <a:buFont typeface="Open Sans"/>
              <a:buNone/>
              <a:defRPr sz="2800">
                <a:uFillTx/>
                <a:latin typeface="Open Sans"/>
                <a:ea typeface="Open Sans"/>
                <a:cs typeface="Open Sans"/>
                <a:sym typeface="Open Sans"/>
              </a:defRPr>
            </a:lvl2pPr>
            <a:lvl3pPr lvl="2" rtl="0">
              <a:lnSpc>
                <a:spcPct val="100000"/>
              </a:lnSpc>
              <a:spcBef>
                <a:spcPts val="0"/>
              </a:spcBef>
              <a:spcAft>
                <a:spcPts val="0"/>
              </a:spcAft>
              <a:buSzPts val="2800"/>
              <a:buFont typeface="Open Sans"/>
              <a:buNone/>
              <a:defRPr sz="2800">
                <a:uFillTx/>
                <a:latin typeface="Open Sans"/>
                <a:ea typeface="Open Sans"/>
                <a:cs typeface="Open Sans"/>
                <a:sym typeface="Open Sans"/>
              </a:defRPr>
            </a:lvl3pPr>
            <a:lvl4pPr lvl="3" rtl="0">
              <a:lnSpc>
                <a:spcPct val="100000"/>
              </a:lnSpc>
              <a:spcBef>
                <a:spcPts val="0"/>
              </a:spcBef>
              <a:spcAft>
                <a:spcPts val="0"/>
              </a:spcAft>
              <a:buSzPts val="2800"/>
              <a:buFont typeface="Open Sans"/>
              <a:buNone/>
              <a:defRPr sz="2800">
                <a:uFillTx/>
                <a:latin typeface="Open Sans"/>
                <a:ea typeface="Open Sans"/>
                <a:cs typeface="Open Sans"/>
                <a:sym typeface="Open Sans"/>
              </a:defRPr>
            </a:lvl4pPr>
            <a:lvl5pPr lvl="4" rtl="0">
              <a:lnSpc>
                <a:spcPct val="100000"/>
              </a:lnSpc>
              <a:spcBef>
                <a:spcPts val="0"/>
              </a:spcBef>
              <a:spcAft>
                <a:spcPts val="0"/>
              </a:spcAft>
              <a:buSzPts val="2800"/>
              <a:buFont typeface="Open Sans"/>
              <a:buNone/>
              <a:defRPr sz="2800">
                <a:uFillTx/>
                <a:latin typeface="Open Sans"/>
                <a:ea typeface="Open Sans"/>
                <a:cs typeface="Open Sans"/>
                <a:sym typeface="Open Sans"/>
              </a:defRPr>
            </a:lvl5pPr>
            <a:lvl6pPr lvl="5" rtl="0">
              <a:lnSpc>
                <a:spcPct val="100000"/>
              </a:lnSpc>
              <a:spcBef>
                <a:spcPts val="0"/>
              </a:spcBef>
              <a:spcAft>
                <a:spcPts val="0"/>
              </a:spcAft>
              <a:buSzPts val="2800"/>
              <a:buFont typeface="Open Sans"/>
              <a:buNone/>
              <a:defRPr sz="2800">
                <a:uFillTx/>
                <a:latin typeface="Open Sans"/>
                <a:ea typeface="Open Sans"/>
                <a:cs typeface="Open Sans"/>
                <a:sym typeface="Open Sans"/>
              </a:defRPr>
            </a:lvl6pPr>
            <a:lvl7pPr lvl="6" rtl="0">
              <a:lnSpc>
                <a:spcPct val="100000"/>
              </a:lnSpc>
              <a:spcBef>
                <a:spcPts val="0"/>
              </a:spcBef>
              <a:spcAft>
                <a:spcPts val="0"/>
              </a:spcAft>
              <a:buSzPts val="2800"/>
              <a:buFont typeface="Open Sans"/>
              <a:buNone/>
              <a:defRPr sz="2800">
                <a:uFillTx/>
                <a:latin typeface="Open Sans"/>
                <a:ea typeface="Open Sans"/>
                <a:cs typeface="Open Sans"/>
                <a:sym typeface="Open Sans"/>
              </a:defRPr>
            </a:lvl7pPr>
            <a:lvl8pPr lvl="7" rtl="0">
              <a:lnSpc>
                <a:spcPct val="100000"/>
              </a:lnSpc>
              <a:spcBef>
                <a:spcPts val="0"/>
              </a:spcBef>
              <a:spcAft>
                <a:spcPts val="0"/>
              </a:spcAft>
              <a:buSzPts val="2800"/>
              <a:buFont typeface="Open Sans"/>
              <a:buNone/>
              <a:defRPr sz="2800">
                <a:uFillTx/>
                <a:latin typeface="Open Sans"/>
                <a:ea typeface="Open Sans"/>
                <a:cs typeface="Open Sans"/>
                <a:sym typeface="Open Sans"/>
              </a:defRPr>
            </a:lvl8pPr>
            <a:lvl9pPr lvl="8" rtl="0">
              <a:lnSpc>
                <a:spcPct val="100000"/>
              </a:lnSpc>
              <a:spcBef>
                <a:spcPts val="0"/>
              </a:spcBef>
              <a:spcAft>
                <a:spcPts val="0"/>
              </a:spcAft>
              <a:buSzPts val="2800"/>
              <a:buFont typeface="Open Sans"/>
              <a:buNone/>
              <a:defRPr sz="2800">
                <a:uFillTx/>
                <a:latin typeface="Open Sans"/>
                <a:ea typeface="Open Sans"/>
                <a:cs typeface="Open Sans"/>
                <a:sym typeface="Open Sans"/>
              </a:defRPr>
            </a:lvl9pPr>
          </a:lstStyle>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1_1">
    <p:spTree>
      <p:nvGrpSpPr>
        <p:cNvPr xmlns:c="http://schemas.openxmlformats.org/drawingml/2006/chart" xmlns:pic="http://schemas.openxmlformats.org/drawingml/2006/picture" xmlns:dgm="http://schemas.openxmlformats.org/drawingml/2006/diagram" id="72" name="Shape 7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73" name="Google Shape;73;p14"/>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b="1">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74" name="Google Shape;74;p14"/>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75" name="Google Shape;75;p14"/>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499667"/>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76" name="Google Shape;76;p14"/>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77" name="Google Shape;77;p14"/>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47850" y="1502250"/>
            <a:ext cx="37050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None/>
              <a:defRPr sz="1000">
                <a:uFillTx/>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78" name="Google Shape;78;p14"/>
          <p:cNvSpPr xmlns:c="http://schemas.openxmlformats.org/drawingml/2006/chart" xmlns:pic="http://schemas.openxmlformats.org/drawingml/2006/picture" xmlns:dgm="http://schemas.openxmlformats.org/drawingml/2006/diagram" txBox="1">
            <a:spLocks/>
          </p:cNvSpPr>
          <p:nvPr>
            <p:ph idx="2" type="subTitle"/>
          </p:nvPr>
        </p:nvSpPr>
        <p:spPr xmlns:c="http://schemas.openxmlformats.org/drawingml/2006/chart" xmlns:pic="http://schemas.openxmlformats.org/drawingml/2006/picture" xmlns:dgm="http://schemas.openxmlformats.org/drawingml/2006/diagram">
          <a:xfrm>
            <a:off x="4910650" y="2981525"/>
            <a:ext cx="37341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None/>
              <a:defRPr sz="1000">
                <a:uFillTx/>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twoColTx">
  <p:cSld name="TITLE_AND_TWO_COLUMNS">
    <p:spTree>
      <p:nvGrpSpPr>
        <p:cNvPr xmlns:c="http://schemas.openxmlformats.org/drawingml/2006/chart" xmlns:pic="http://schemas.openxmlformats.org/drawingml/2006/picture" xmlns:dgm="http://schemas.openxmlformats.org/drawingml/2006/diagram" id="79" name="Shape 7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80" name="Google Shape;80;p15"/>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437650" y="1587825"/>
            <a:ext cx="4023900" cy="27753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298450" lvl="0" marL="457200">
              <a:spcBef>
                <a:spcPts val="0"/>
              </a:spcBef>
              <a:spcAft>
                <a:spcPts val="0"/>
              </a:spcAft>
              <a:buSzPts val="1100"/>
              <a:buChar char="●"/>
              <a:defRPr sz="1100">
                <a:uFillTx/>
              </a:defRPr>
            </a:lvl1pPr>
            <a:lvl2pPr indent="-298450" lvl="1" marL="914400">
              <a:spcBef>
                <a:spcPts val="1600"/>
              </a:spcBef>
              <a:spcAft>
                <a:spcPts val="0"/>
              </a:spcAft>
              <a:buSzPts val="1100"/>
              <a:buChar char="○"/>
              <a:defRPr sz="1100">
                <a:uFillTx/>
              </a:defRPr>
            </a:lvl2pPr>
            <a:lvl3pPr indent="-298450" lvl="2" marL="1371600">
              <a:spcBef>
                <a:spcPts val="1600"/>
              </a:spcBef>
              <a:spcAft>
                <a:spcPts val="0"/>
              </a:spcAft>
              <a:buSzPts val="1100"/>
              <a:buChar char="■"/>
              <a:defRPr sz="1100">
                <a:uFillTx/>
              </a:defRPr>
            </a:lvl3pPr>
            <a:lvl4pPr indent="-298450" lvl="3" marL="1828800">
              <a:spcBef>
                <a:spcPts val="1600"/>
              </a:spcBef>
              <a:spcAft>
                <a:spcPts val="0"/>
              </a:spcAft>
              <a:buSzPts val="1100"/>
              <a:buChar char="●"/>
              <a:defRPr sz="1100">
                <a:uFillTx/>
              </a:defRPr>
            </a:lvl4pPr>
            <a:lvl5pPr indent="-298450" lvl="4" marL="2286000">
              <a:spcBef>
                <a:spcPts val="1600"/>
              </a:spcBef>
              <a:spcAft>
                <a:spcPts val="0"/>
              </a:spcAft>
              <a:buSzPts val="1100"/>
              <a:buChar char="○"/>
              <a:defRPr sz="1100">
                <a:uFillTx/>
              </a:defRPr>
            </a:lvl5pPr>
            <a:lvl6pPr indent="-298450" lvl="5" marL="2743200">
              <a:spcBef>
                <a:spcPts val="1600"/>
              </a:spcBef>
              <a:spcAft>
                <a:spcPts val="0"/>
              </a:spcAft>
              <a:buSzPts val="1100"/>
              <a:buChar char="■"/>
              <a:defRPr sz="1100">
                <a:uFillTx/>
              </a:defRPr>
            </a:lvl6pPr>
            <a:lvl7pPr indent="-298450" lvl="6" marL="3200400">
              <a:spcBef>
                <a:spcPts val="1600"/>
              </a:spcBef>
              <a:spcAft>
                <a:spcPts val="0"/>
              </a:spcAft>
              <a:buSzPts val="1100"/>
              <a:buChar char="●"/>
              <a:defRPr sz="1100">
                <a:uFillTx/>
              </a:defRPr>
            </a:lvl7pPr>
            <a:lvl8pPr indent="-298450" lvl="7" marL="3657600">
              <a:spcBef>
                <a:spcPts val="1600"/>
              </a:spcBef>
              <a:spcAft>
                <a:spcPts val="0"/>
              </a:spcAft>
              <a:buSzPts val="1100"/>
              <a:buChar char="○"/>
              <a:defRPr sz="1100">
                <a:uFillTx/>
              </a:defRPr>
            </a:lvl8pPr>
            <a:lvl9pPr indent="-298450" lvl="8" marL="4114800">
              <a:spcBef>
                <a:spcPts val="1600"/>
              </a:spcBef>
              <a:spcAft>
                <a:spcPts val="1600"/>
              </a:spcAft>
              <a:buSzPts val="1100"/>
              <a:buChar char="■"/>
              <a:defRPr sz="1100">
                <a:uFillTx/>
              </a:defRPr>
            </a:lvl9pPr>
          </a:lstStyle>
          <a:p/>
        </p:txBody>
      </p:sp>
      <p:sp>
        <p:nvSpPr>
          <p:cNvPr xmlns:c="http://schemas.openxmlformats.org/drawingml/2006/chart" xmlns:pic="http://schemas.openxmlformats.org/drawingml/2006/picture" xmlns:dgm="http://schemas.openxmlformats.org/drawingml/2006/diagram" id="81" name="Google Shape;81;p15"/>
          <p:cNvSpPr xmlns:c="http://schemas.openxmlformats.org/drawingml/2006/chart" xmlns:pic="http://schemas.openxmlformats.org/drawingml/2006/picture" xmlns:dgm="http://schemas.openxmlformats.org/drawingml/2006/diagram" txBox="1">
            <a:spLocks/>
          </p:cNvSpPr>
          <p:nvPr>
            <p:ph idx="2" type="body"/>
          </p:nvPr>
        </p:nvSpPr>
        <p:spPr xmlns:c="http://schemas.openxmlformats.org/drawingml/2006/chart" xmlns:pic="http://schemas.openxmlformats.org/drawingml/2006/picture" xmlns:dgm="http://schemas.openxmlformats.org/drawingml/2006/diagram">
          <a:xfrm>
            <a:off x="4799325" y="1587825"/>
            <a:ext cx="3795300" cy="27753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298450" lvl="0" marL="457200">
              <a:spcBef>
                <a:spcPts val="0"/>
              </a:spcBef>
              <a:spcAft>
                <a:spcPts val="0"/>
              </a:spcAft>
              <a:buSzPts val="1100"/>
              <a:buChar char="●"/>
              <a:defRPr sz="1100">
                <a:uFillTx/>
              </a:defRPr>
            </a:lvl1pPr>
            <a:lvl2pPr indent="-298450" lvl="1" marL="914400">
              <a:spcBef>
                <a:spcPts val="1600"/>
              </a:spcBef>
              <a:spcAft>
                <a:spcPts val="0"/>
              </a:spcAft>
              <a:buSzPts val="1100"/>
              <a:buChar char="○"/>
              <a:defRPr sz="1100">
                <a:uFillTx/>
              </a:defRPr>
            </a:lvl2pPr>
            <a:lvl3pPr indent="-298450" lvl="2" marL="1371600">
              <a:spcBef>
                <a:spcPts val="1600"/>
              </a:spcBef>
              <a:spcAft>
                <a:spcPts val="0"/>
              </a:spcAft>
              <a:buSzPts val="1100"/>
              <a:buChar char="■"/>
              <a:defRPr sz="1100">
                <a:uFillTx/>
              </a:defRPr>
            </a:lvl3pPr>
            <a:lvl4pPr indent="-298450" lvl="3" marL="1828800">
              <a:spcBef>
                <a:spcPts val="1600"/>
              </a:spcBef>
              <a:spcAft>
                <a:spcPts val="0"/>
              </a:spcAft>
              <a:buSzPts val="1100"/>
              <a:buChar char="●"/>
              <a:defRPr sz="1100">
                <a:uFillTx/>
              </a:defRPr>
            </a:lvl4pPr>
            <a:lvl5pPr indent="-298450" lvl="4" marL="2286000">
              <a:spcBef>
                <a:spcPts val="1600"/>
              </a:spcBef>
              <a:spcAft>
                <a:spcPts val="0"/>
              </a:spcAft>
              <a:buSzPts val="1100"/>
              <a:buChar char="○"/>
              <a:defRPr sz="1100">
                <a:uFillTx/>
              </a:defRPr>
            </a:lvl5pPr>
            <a:lvl6pPr indent="-298450" lvl="5" marL="2743200">
              <a:spcBef>
                <a:spcPts val="1600"/>
              </a:spcBef>
              <a:spcAft>
                <a:spcPts val="0"/>
              </a:spcAft>
              <a:buSzPts val="1100"/>
              <a:buChar char="■"/>
              <a:defRPr sz="1100">
                <a:uFillTx/>
              </a:defRPr>
            </a:lvl6pPr>
            <a:lvl7pPr indent="-298450" lvl="6" marL="3200400">
              <a:spcBef>
                <a:spcPts val="1600"/>
              </a:spcBef>
              <a:spcAft>
                <a:spcPts val="0"/>
              </a:spcAft>
              <a:buSzPts val="1100"/>
              <a:buChar char="●"/>
              <a:defRPr sz="1100">
                <a:uFillTx/>
              </a:defRPr>
            </a:lvl7pPr>
            <a:lvl8pPr indent="-298450" lvl="7" marL="3657600">
              <a:spcBef>
                <a:spcPts val="1600"/>
              </a:spcBef>
              <a:spcAft>
                <a:spcPts val="0"/>
              </a:spcAft>
              <a:buSzPts val="1100"/>
              <a:buChar char="○"/>
              <a:defRPr sz="1100">
                <a:uFillTx/>
              </a:defRPr>
            </a:lvl8pPr>
            <a:lvl9pPr indent="-298450" lvl="8" marL="4114800">
              <a:spcBef>
                <a:spcPts val="1600"/>
              </a:spcBef>
              <a:spcAft>
                <a:spcPts val="1600"/>
              </a:spcAft>
              <a:buSzPts val="1100"/>
              <a:buChar char="■"/>
              <a:defRPr sz="1100">
                <a:uFillTx/>
              </a:defRPr>
            </a:lvl9pPr>
          </a:lstStyle>
          <a:p/>
        </p:txBody>
      </p:sp>
      <p:sp>
        <p:nvSpPr>
          <p:cNvPr xmlns:c="http://schemas.openxmlformats.org/drawingml/2006/chart" xmlns:pic="http://schemas.openxmlformats.org/drawingml/2006/picture" xmlns:dgm="http://schemas.openxmlformats.org/drawingml/2006/diagram" id="82" name="Google Shape;82;p15"/>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83" name="Google Shape;83;p15"/>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27600"/>
            <a:ext cx="8268600" cy="6123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b="1">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84" name="Google Shape;84;p1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513238"/>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85" name="Google Shape;85;p1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titleOnly">
  <p:cSld name="TITLE_ONLY">
    <p:spTree>
      <p:nvGrpSpPr>
        <p:cNvPr xmlns:c="http://schemas.openxmlformats.org/drawingml/2006/chart" xmlns:pic="http://schemas.openxmlformats.org/drawingml/2006/picture" xmlns:dgm="http://schemas.openxmlformats.org/drawingml/2006/diagram" id="86" name="Shape 86"/>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87" name="Google Shape;87;p16"/>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311700" y="445025"/>
            <a:ext cx="8520600" cy="572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a:spcBef>
                <a:spcPts val="0"/>
              </a:spcBef>
              <a:spcAft>
                <a:spcPts val="0"/>
              </a:spcAft>
              <a:buSzPts val="2800"/>
              <a:buNone/>
              <a:defRPr>
                <a:uFillTx/>
              </a:defRPr>
            </a:lvl1pPr>
            <a:lvl2pPr lvl="1">
              <a:spcBef>
                <a:spcPts val="0"/>
              </a:spcBef>
              <a:spcAft>
                <a:spcPts val="0"/>
              </a:spcAft>
              <a:buSzPts val="2800"/>
              <a:buNone/>
              <a:defRPr>
                <a:uFillTx/>
              </a:defRPr>
            </a:lvl2pPr>
            <a:lvl3pPr lvl="2">
              <a:spcBef>
                <a:spcPts val="0"/>
              </a:spcBef>
              <a:spcAft>
                <a:spcPts val="0"/>
              </a:spcAft>
              <a:buSzPts val="2800"/>
              <a:buNone/>
              <a:defRPr>
                <a:uFillTx/>
              </a:defRPr>
            </a:lvl3pPr>
            <a:lvl4pPr lvl="3">
              <a:spcBef>
                <a:spcPts val="0"/>
              </a:spcBef>
              <a:spcAft>
                <a:spcPts val="0"/>
              </a:spcAft>
              <a:buSzPts val="2800"/>
              <a:buNone/>
              <a:defRPr>
                <a:uFillTx/>
              </a:defRPr>
            </a:lvl4pPr>
            <a:lvl5pPr lvl="4">
              <a:spcBef>
                <a:spcPts val="0"/>
              </a:spcBef>
              <a:spcAft>
                <a:spcPts val="0"/>
              </a:spcAft>
              <a:buSzPts val="2800"/>
              <a:buNone/>
              <a:defRPr>
                <a:uFillTx/>
              </a:defRPr>
            </a:lvl5pPr>
            <a:lvl6pPr lvl="5">
              <a:spcBef>
                <a:spcPts val="0"/>
              </a:spcBef>
              <a:spcAft>
                <a:spcPts val="0"/>
              </a:spcAft>
              <a:buSzPts val="2800"/>
              <a:buNone/>
              <a:defRPr>
                <a:uFillTx/>
              </a:defRPr>
            </a:lvl6pPr>
            <a:lvl7pPr lvl="6">
              <a:spcBef>
                <a:spcPts val="0"/>
              </a:spcBef>
              <a:spcAft>
                <a:spcPts val="0"/>
              </a:spcAft>
              <a:buSzPts val="2800"/>
              <a:buNone/>
              <a:defRPr>
                <a:uFillTx/>
              </a:defRPr>
            </a:lvl7pPr>
            <a:lvl8pPr lvl="7">
              <a:spcBef>
                <a:spcPts val="0"/>
              </a:spcBef>
              <a:spcAft>
                <a:spcPts val="0"/>
              </a:spcAft>
              <a:buSzPts val="2800"/>
              <a:buNone/>
              <a:defRPr>
                <a:uFillTx/>
              </a:defRPr>
            </a:lvl8pPr>
            <a:lvl9pPr lvl="8">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88" name="Google Shape;88;p16"/>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ONE_COLUMN_TEXT">
    <p:spTree>
      <p:nvGrpSpPr>
        <p:cNvPr xmlns:c="http://schemas.openxmlformats.org/drawingml/2006/chart" xmlns:pic="http://schemas.openxmlformats.org/drawingml/2006/picture" xmlns:dgm="http://schemas.openxmlformats.org/drawingml/2006/diagram" id="89" name="Shape 8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90" name="Google Shape;90;p17"/>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311700" y="555600"/>
            <a:ext cx="2808000" cy="755700"/>
          </a:xfrm>
          <a:prstGeom prst="rect">
            <a:avLst/>
          </a:prstGeom>
        </p:spPr>
        <p:txBody xmlns:c="http://schemas.openxmlformats.org/drawingml/2006/chart" xmlns:pic="http://schemas.openxmlformats.org/drawingml/2006/picture" xmlns:dgm="http://schemas.openxmlformats.org/drawingml/2006/diagram">
          <a:bodyPr anchor="b" anchorCtr="0" bIns="91425" lIns="91425" rIns="91425" spcFirstLastPara="1" tIns="91425" wrap="square"/>
          <a:lstStyle>
            <a:lvl1pPr lvl="0">
              <a:spcBef>
                <a:spcPts val="0"/>
              </a:spcBef>
              <a:spcAft>
                <a:spcPts val="0"/>
              </a:spcAft>
              <a:buSzPts val="2400"/>
              <a:buNone/>
              <a:defRPr sz="2400">
                <a:uFillTx/>
              </a:defRPr>
            </a:lvl1pPr>
            <a:lvl2pPr lvl="1">
              <a:spcBef>
                <a:spcPts val="0"/>
              </a:spcBef>
              <a:spcAft>
                <a:spcPts val="0"/>
              </a:spcAft>
              <a:buSzPts val="2400"/>
              <a:buNone/>
              <a:defRPr sz="2400">
                <a:uFillTx/>
              </a:defRPr>
            </a:lvl2pPr>
            <a:lvl3pPr lvl="2">
              <a:spcBef>
                <a:spcPts val="0"/>
              </a:spcBef>
              <a:spcAft>
                <a:spcPts val="0"/>
              </a:spcAft>
              <a:buSzPts val="2400"/>
              <a:buNone/>
              <a:defRPr sz="2400">
                <a:uFillTx/>
              </a:defRPr>
            </a:lvl3pPr>
            <a:lvl4pPr lvl="3">
              <a:spcBef>
                <a:spcPts val="0"/>
              </a:spcBef>
              <a:spcAft>
                <a:spcPts val="0"/>
              </a:spcAft>
              <a:buSzPts val="2400"/>
              <a:buNone/>
              <a:defRPr sz="2400">
                <a:uFillTx/>
              </a:defRPr>
            </a:lvl4pPr>
            <a:lvl5pPr lvl="4">
              <a:spcBef>
                <a:spcPts val="0"/>
              </a:spcBef>
              <a:spcAft>
                <a:spcPts val="0"/>
              </a:spcAft>
              <a:buSzPts val="2400"/>
              <a:buNone/>
              <a:defRPr sz="2400">
                <a:uFillTx/>
              </a:defRPr>
            </a:lvl5pPr>
            <a:lvl6pPr lvl="5">
              <a:spcBef>
                <a:spcPts val="0"/>
              </a:spcBef>
              <a:spcAft>
                <a:spcPts val="0"/>
              </a:spcAft>
              <a:buSzPts val="2400"/>
              <a:buNone/>
              <a:defRPr sz="2400">
                <a:uFillTx/>
              </a:defRPr>
            </a:lvl6pPr>
            <a:lvl7pPr lvl="6">
              <a:spcBef>
                <a:spcPts val="0"/>
              </a:spcBef>
              <a:spcAft>
                <a:spcPts val="0"/>
              </a:spcAft>
              <a:buSzPts val="2400"/>
              <a:buNone/>
              <a:defRPr sz="2400">
                <a:uFillTx/>
              </a:defRPr>
            </a:lvl7pPr>
            <a:lvl8pPr lvl="7">
              <a:spcBef>
                <a:spcPts val="0"/>
              </a:spcBef>
              <a:spcAft>
                <a:spcPts val="0"/>
              </a:spcAft>
              <a:buSzPts val="2400"/>
              <a:buNone/>
              <a:defRPr sz="2400">
                <a:uFillTx/>
              </a:defRPr>
            </a:lvl8pPr>
            <a:lvl9pPr lvl="8">
              <a:spcBef>
                <a:spcPts val="0"/>
              </a:spcBef>
              <a:spcAft>
                <a:spcPts val="0"/>
              </a:spcAft>
              <a:buSzPts val="2400"/>
              <a:buNone/>
              <a:defRPr sz="2400">
                <a:uFillTx/>
              </a:defRPr>
            </a:lvl9pPr>
          </a:lstStyle>
          <a:p/>
        </p:txBody>
      </p:sp>
      <p:sp>
        <p:nvSpPr>
          <p:cNvPr xmlns:c="http://schemas.openxmlformats.org/drawingml/2006/chart" xmlns:pic="http://schemas.openxmlformats.org/drawingml/2006/picture" xmlns:dgm="http://schemas.openxmlformats.org/drawingml/2006/diagram" id="91" name="Google Shape;91;p17"/>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311700" y="1389600"/>
            <a:ext cx="2808000" cy="31794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304800" lvl="0" marL="457200">
              <a:spcBef>
                <a:spcPts val="0"/>
              </a:spcBef>
              <a:spcAft>
                <a:spcPts val="0"/>
              </a:spcAft>
              <a:buSzPts val="1200"/>
              <a:buChar char="●"/>
              <a:defRPr sz="1200">
                <a:uFillTx/>
              </a:defRPr>
            </a:lvl1pPr>
            <a:lvl2pPr indent="-304800" lvl="1" marL="914400">
              <a:spcBef>
                <a:spcPts val="1600"/>
              </a:spcBef>
              <a:spcAft>
                <a:spcPts val="0"/>
              </a:spcAft>
              <a:buSzPts val="1200"/>
              <a:buChar char="○"/>
              <a:defRPr sz="1200">
                <a:uFillTx/>
              </a:defRPr>
            </a:lvl2pPr>
            <a:lvl3pPr indent="-304800" lvl="2" marL="1371600">
              <a:spcBef>
                <a:spcPts val="1600"/>
              </a:spcBef>
              <a:spcAft>
                <a:spcPts val="0"/>
              </a:spcAft>
              <a:buSzPts val="1200"/>
              <a:buChar char="■"/>
              <a:defRPr sz="1200">
                <a:uFillTx/>
              </a:defRPr>
            </a:lvl3pPr>
            <a:lvl4pPr indent="-304800" lvl="3" marL="1828800">
              <a:spcBef>
                <a:spcPts val="1600"/>
              </a:spcBef>
              <a:spcAft>
                <a:spcPts val="0"/>
              </a:spcAft>
              <a:buSzPts val="1200"/>
              <a:buChar char="●"/>
              <a:defRPr sz="1200">
                <a:uFillTx/>
              </a:defRPr>
            </a:lvl4pPr>
            <a:lvl5pPr indent="-304800" lvl="4" marL="2286000">
              <a:spcBef>
                <a:spcPts val="1600"/>
              </a:spcBef>
              <a:spcAft>
                <a:spcPts val="0"/>
              </a:spcAft>
              <a:buSzPts val="1200"/>
              <a:buChar char="○"/>
              <a:defRPr sz="1200">
                <a:uFillTx/>
              </a:defRPr>
            </a:lvl5pPr>
            <a:lvl6pPr indent="-304800" lvl="5" marL="2743200">
              <a:spcBef>
                <a:spcPts val="1600"/>
              </a:spcBef>
              <a:spcAft>
                <a:spcPts val="0"/>
              </a:spcAft>
              <a:buSzPts val="1200"/>
              <a:buChar char="■"/>
              <a:defRPr sz="1200">
                <a:uFillTx/>
              </a:defRPr>
            </a:lvl6pPr>
            <a:lvl7pPr indent="-304800" lvl="6" marL="3200400">
              <a:spcBef>
                <a:spcPts val="1600"/>
              </a:spcBef>
              <a:spcAft>
                <a:spcPts val="0"/>
              </a:spcAft>
              <a:buSzPts val="1200"/>
              <a:buChar char="●"/>
              <a:defRPr sz="1200">
                <a:uFillTx/>
              </a:defRPr>
            </a:lvl7pPr>
            <a:lvl8pPr indent="-304800" lvl="7" marL="3657600">
              <a:spcBef>
                <a:spcPts val="1600"/>
              </a:spcBef>
              <a:spcAft>
                <a:spcPts val="0"/>
              </a:spcAft>
              <a:buSzPts val="1200"/>
              <a:buChar char="○"/>
              <a:defRPr sz="1200">
                <a:uFillTx/>
              </a:defRPr>
            </a:lvl8pPr>
            <a:lvl9pPr indent="-304800" lvl="8" marL="4114800">
              <a:spcBef>
                <a:spcPts val="1600"/>
              </a:spcBef>
              <a:spcAft>
                <a:spcPts val="1600"/>
              </a:spcAft>
              <a:buSzPts val="1200"/>
              <a:buChar char="■"/>
              <a:defRPr sz="1200">
                <a:uFillTx/>
              </a:defRPr>
            </a:lvl9pPr>
          </a:lstStyle>
          <a:p/>
        </p:txBody>
      </p:sp>
      <p:sp>
        <p:nvSpPr>
          <p:cNvPr xmlns:c="http://schemas.openxmlformats.org/drawingml/2006/chart" xmlns:pic="http://schemas.openxmlformats.org/drawingml/2006/picture" xmlns:dgm="http://schemas.openxmlformats.org/drawingml/2006/diagram" id="92" name="Google Shape;92;p17"/>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MAIN_POINT">
    <p:spTree>
      <p:nvGrpSpPr>
        <p:cNvPr xmlns:c="http://schemas.openxmlformats.org/drawingml/2006/chart" xmlns:pic="http://schemas.openxmlformats.org/drawingml/2006/picture" xmlns:dgm="http://schemas.openxmlformats.org/drawingml/2006/diagram" id="93" name="Shape 93"/>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94" name="Google Shape;94;p18"/>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90250" y="450150"/>
            <a:ext cx="6367800" cy="40908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lstStyle>
            <a:lvl1pPr lvl="0">
              <a:spcBef>
                <a:spcPts val="0"/>
              </a:spcBef>
              <a:spcAft>
                <a:spcPts val="0"/>
              </a:spcAft>
              <a:buSzPts val="4800"/>
              <a:buNone/>
              <a:defRPr sz="4800">
                <a:uFillTx/>
              </a:defRPr>
            </a:lvl1pPr>
            <a:lvl2pPr lvl="1">
              <a:spcBef>
                <a:spcPts val="0"/>
              </a:spcBef>
              <a:spcAft>
                <a:spcPts val="0"/>
              </a:spcAft>
              <a:buSzPts val="4800"/>
              <a:buNone/>
              <a:defRPr sz="4800">
                <a:uFillTx/>
              </a:defRPr>
            </a:lvl2pPr>
            <a:lvl3pPr lvl="2">
              <a:spcBef>
                <a:spcPts val="0"/>
              </a:spcBef>
              <a:spcAft>
                <a:spcPts val="0"/>
              </a:spcAft>
              <a:buSzPts val="4800"/>
              <a:buNone/>
              <a:defRPr sz="4800">
                <a:uFillTx/>
              </a:defRPr>
            </a:lvl3pPr>
            <a:lvl4pPr lvl="3">
              <a:spcBef>
                <a:spcPts val="0"/>
              </a:spcBef>
              <a:spcAft>
                <a:spcPts val="0"/>
              </a:spcAft>
              <a:buSzPts val="4800"/>
              <a:buNone/>
              <a:defRPr sz="4800">
                <a:uFillTx/>
              </a:defRPr>
            </a:lvl4pPr>
            <a:lvl5pPr lvl="4">
              <a:spcBef>
                <a:spcPts val="0"/>
              </a:spcBef>
              <a:spcAft>
                <a:spcPts val="0"/>
              </a:spcAft>
              <a:buSzPts val="4800"/>
              <a:buNone/>
              <a:defRPr sz="4800">
                <a:uFillTx/>
              </a:defRPr>
            </a:lvl5pPr>
            <a:lvl6pPr lvl="5">
              <a:spcBef>
                <a:spcPts val="0"/>
              </a:spcBef>
              <a:spcAft>
                <a:spcPts val="0"/>
              </a:spcAft>
              <a:buSzPts val="4800"/>
              <a:buNone/>
              <a:defRPr sz="4800">
                <a:uFillTx/>
              </a:defRPr>
            </a:lvl6pPr>
            <a:lvl7pPr lvl="6">
              <a:spcBef>
                <a:spcPts val="0"/>
              </a:spcBef>
              <a:spcAft>
                <a:spcPts val="0"/>
              </a:spcAft>
              <a:buSzPts val="4800"/>
              <a:buNone/>
              <a:defRPr sz="4800">
                <a:uFillTx/>
              </a:defRPr>
            </a:lvl7pPr>
            <a:lvl8pPr lvl="7">
              <a:spcBef>
                <a:spcPts val="0"/>
              </a:spcBef>
              <a:spcAft>
                <a:spcPts val="0"/>
              </a:spcAft>
              <a:buSzPts val="4800"/>
              <a:buNone/>
              <a:defRPr sz="4800">
                <a:uFillTx/>
              </a:defRPr>
            </a:lvl8pPr>
            <a:lvl9pPr lvl="8">
              <a:spcBef>
                <a:spcPts val="0"/>
              </a:spcBef>
              <a:spcAft>
                <a:spcPts val="0"/>
              </a:spcAft>
              <a:buSzPts val="4800"/>
              <a:buNone/>
              <a:defRPr sz="4800">
                <a:uFillTx/>
              </a:defRPr>
            </a:lvl9pPr>
          </a:lstStyle>
          <a:p/>
        </p:txBody>
      </p:sp>
      <p:sp>
        <p:nvSpPr>
          <p:cNvPr xmlns:c="http://schemas.openxmlformats.org/drawingml/2006/chart" xmlns:pic="http://schemas.openxmlformats.org/drawingml/2006/picture" xmlns:dgm="http://schemas.openxmlformats.org/drawingml/2006/diagram" id="95" name="Google Shape;95;p18"/>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SECTION_TITLE_AND_DESCRIPTION">
    <p:spTree>
      <p:nvGrpSpPr>
        <p:cNvPr xmlns:c="http://schemas.openxmlformats.org/drawingml/2006/chart" xmlns:pic="http://schemas.openxmlformats.org/drawingml/2006/picture" xmlns:dgm="http://schemas.openxmlformats.org/drawingml/2006/diagram" id="96" name="Shape 96"/>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97" name="Google Shape;97;p19"/>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572000" y="-125"/>
            <a:ext cx="4572000" cy="51435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98" name="Google Shape;98;p19"/>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265500" y="1233175"/>
            <a:ext cx="4045200" cy="1482300"/>
          </a:xfrm>
          <a:prstGeom prst="rect">
            <a:avLst/>
          </a:prstGeom>
        </p:spPr>
        <p:txBody xmlns:c="http://schemas.openxmlformats.org/drawingml/2006/chart" xmlns:pic="http://schemas.openxmlformats.org/drawingml/2006/picture" xmlns:dgm="http://schemas.openxmlformats.org/drawingml/2006/diagram">
          <a:bodyPr anchor="b" anchorCtr="0" bIns="91425" lIns="91425" rIns="91425" spcFirstLastPara="1" tIns="91425" wrap="square"/>
          <a:lstStyle>
            <a:lvl1pPr algn="ctr" lvl="0">
              <a:spcBef>
                <a:spcPts val="0"/>
              </a:spcBef>
              <a:spcAft>
                <a:spcPts val="0"/>
              </a:spcAft>
              <a:buSzPts val="4200"/>
              <a:buNone/>
              <a:defRPr sz="4200">
                <a:uFillTx/>
              </a:defRPr>
            </a:lvl1pPr>
            <a:lvl2pPr algn="ctr" lvl="1">
              <a:spcBef>
                <a:spcPts val="0"/>
              </a:spcBef>
              <a:spcAft>
                <a:spcPts val="0"/>
              </a:spcAft>
              <a:buSzPts val="4200"/>
              <a:buNone/>
              <a:defRPr sz="4200">
                <a:uFillTx/>
              </a:defRPr>
            </a:lvl2pPr>
            <a:lvl3pPr algn="ctr" lvl="2">
              <a:spcBef>
                <a:spcPts val="0"/>
              </a:spcBef>
              <a:spcAft>
                <a:spcPts val="0"/>
              </a:spcAft>
              <a:buSzPts val="4200"/>
              <a:buNone/>
              <a:defRPr sz="4200">
                <a:uFillTx/>
              </a:defRPr>
            </a:lvl3pPr>
            <a:lvl4pPr algn="ctr" lvl="3">
              <a:spcBef>
                <a:spcPts val="0"/>
              </a:spcBef>
              <a:spcAft>
                <a:spcPts val="0"/>
              </a:spcAft>
              <a:buSzPts val="4200"/>
              <a:buNone/>
              <a:defRPr sz="4200">
                <a:uFillTx/>
              </a:defRPr>
            </a:lvl4pPr>
            <a:lvl5pPr algn="ctr" lvl="4">
              <a:spcBef>
                <a:spcPts val="0"/>
              </a:spcBef>
              <a:spcAft>
                <a:spcPts val="0"/>
              </a:spcAft>
              <a:buSzPts val="4200"/>
              <a:buNone/>
              <a:defRPr sz="4200">
                <a:uFillTx/>
              </a:defRPr>
            </a:lvl5pPr>
            <a:lvl6pPr algn="ctr" lvl="5">
              <a:spcBef>
                <a:spcPts val="0"/>
              </a:spcBef>
              <a:spcAft>
                <a:spcPts val="0"/>
              </a:spcAft>
              <a:buSzPts val="4200"/>
              <a:buNone/>
              <a:defRPr sz="4200">
                <a:uFillTx/>
              </a:defRPr>
            </a:lvl6pPr>
            <a:lvl7pPr algn="ctr" lvl="6">
              <a:spcBef>
                <a:spcPts val="0"/>
              </a:spcBef>
              <a:spcAft>
                <a:spcPts val="0"/>
              </a:spcAft>
              <a:buSzPts val="4200"/>
              <a:buNone/>
              <a:defRPr sz="4200">
                <a:uFillTx/>
              </a:defRPr>
            </a:lvl7pPr>
            <a:lvl8pPr algn="ctr" lvl="7">
              <a:spcBef>
                <a:spcPts val="0"/>
              </a:spcBef>
              <a:spcAft>
                <a:spcPts val="0"/>
              </a:spcAft>
              <a:buSzPts val="4200"/>
              <a:buNone/>
              <a:defRPr sz="4200">
                <a:uFillTx/>
              </a:defRPr>
            </a:lvl8pPr>
            <a:lvl9pPr algn="ctr" lvl="8">
              <a:spcBef>
                <a:spcPts val="0"/>
              </a:spcBef>
              <a:spcAft>
                <a:spcPts val="0"/>
              </a:spcAft>
              <a:buSzPts val="4200"/>
              <a:buNone/>
              <a:defRPr sz="4200">
                <a:uFillTx/>
              </a:defRPr>
            </a:lvl9pPr>
          </a:lstStyle>
          <a:p/>
        </p:txBody>
      </p:sp>
      <p:sp>
        <p:nvSpPr>
          <p:cNvPr xmlns:c="http://schemas.openxmlformats.org/drawingml/2006/chart" xmlns:pic="http://schemas.openxmlformats.org/drawingml/2006/picture" xmlns:dgm="http://schemas.openxmlformats.org/drawingml/2006/diagram" id="99" name="Google Shape;99;p19"/>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265500" y="2803075"/>
            <a:ext cx="4045200" cy="12351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algn="ctr" lvl="0">
              <a:lnSpc>
                <a:spcPct val="100000"/>
              </a:lnSpc>
              <a:spcBef>
                <a:spcPts val="0"/>
              </a:spcBef>
              <a:spcAft>
                <a:spcPts val="0"/>
              </a:spcAft>
              <a:buSzPts val="2100"/>
              <a:buNone/>
              <a:defRPr sz="2100">
                <a:uFillTx/>
              </a:defRPr>
            </a:lvl1pPr>
            <a:lvl2pPr algn="ctr" lvl="1">
              <a:lnSpc>
                <a:spcPct val="100000"/>
              </a:lnSpc>
              <a:spcBef>
                <a:spcPts val="0"/>
              </a:spcBef>
              <a:spcAft>
                <a:spcPts val="0"/>
              </a:spcAft>
              <a:buSzPts val="2100"/>
              <a:buNone/>
              <a:defRPr sz="2100">
                <a:uFillTx/>
              </a:defRPr>
            </a:lvl2pPr>
            <a:lvl3pPr algn="ctr" lvl="2">
              <a:lnSpc>
                <a:spcPct val="100000"/>
              </a:lnSpc>
              <a:spcBef>
                <a:spcPts val="0"/>
              </a:spcBef>
              <a:spcAft>
                <a:spcPts val="0"/>
              </a:spcAft>
              <a:buSzPts val="2100"/>
              <a:buNone/>
              <a:defRPr sz="2100">
                <a:uFillTx/>
              </a:defRPr>
            </a:lvl3pPr>
            <a:lvl4pPr algn="ctr" lvl="3">
              <a:lnSpc>
                <a:spcPct val="100000"/>
              </a:lnSpc>
              <a:spcBef>
                <a:spcPts val="0"/>
              </a:spcBef>
              <a:spcAft>
                <a:spcPts val="0"/>
              </a:spcAft>
              <a:buSzPts val="2100"/>
              <a:buNone/>
              <a:defRPr sz="2100">
                <a:uFillTx/>
              </a:defRPr>
            </a:lvl4pPr>
            <a:lvl5pPr algn="ctr" lvl="4">
              <a:lnSpc>
                <a:spcPct val="100000"/>
              </a:lnSpc>
              <a:spcBef>
                <a:spcPts val="0"/>
              </a:spcBef>
              <a:spcAft>
                <a:spcPts val="0"/>
              </a:spcAft>
              <a:buSzPts val="2100"/>
              <a:buNone/>
              <a:defRPr sz="2100">
                <a:uFillTx/>
              </a:defRPr>
            </a:lvl5pPr>
            <a:lvl6pPr algn="ctr" lvl="5">
              <a:lnSpc>
                <a:spcPct val="100000"/>
              </a:lnSpc>
              <a:spcBef>
                <a:spcPts val="0"/>
              </a:spcBef>
              <a:spcAft>
                <a:spcPts val="0"/>
              </a:spcAft>
              <a:buSzPts val="2100"/>
              <a:buNone/>
              <a:defRPr sz="2100">
                <a:uFillTx/>
              </a:defRPr>
            </a:lvl6pPr>
            <a:lvl7pPr algn="ctr" lvl="6">
              <a:lnSpc>
                <a:spcPct val="100000"/>
              </a:lnSpc>
              <a:spcBef>
                <a:spcPts val="0"/>
              </a:spcBef>
              <a:spcAft>
                <a:spcPts val="0"/>
              </a:spcAft>
              <a:buSzPts val="2100"/>
              <a:buNone/>
              <a:defRPr sz="2100">
                <a:uFillTx/>
              </a:defRPr>
            </a:lvl7pPr>
            <a:lvl8pPr algn="ctr" lvl="7">
              <a:lnSpc>
                <a:spcPct val="100000"/>
              </a:lnSpc>
              <a:spcBef>
                <a:spcPts val="0"/>
              </a:spcBef>
              <a:spcAft>
                <a:spcPts val="0"/>
              </a:spcAft>
              <a:buSzPts val="2100"/>
              <a:buNone/>
              <a:defRPr sz="2100">
                <a:uFillTx/>
              </a:defRPr>
            </a:lvl8pPr>
            <a:lvl9pPr algn="ctr" lvl="8">
              <a:lnSpc>
                <a:spcPct val="100000"/>
              </a:lnSpc>
              <a:spcBef>
                <a:spcPts val="0"/>
              </a:spcBef>
              <a:spcAft>
                <a:spcPts val="0"/>
              </a:spcAft>
              <a:buSzPts val="2100"/>
              <a:buNone/>
              <a:defRPr sz="2100">
                <a:uFillTx/>
              </a:defRPr>
            </a:lvl9pPr>
          </a:lstStyle>
          <a:p/>
        </p:txBody>
      </p:sp>
      <p:sp>
        <p:nvSpPr>
          <p:cNvPr xmlns:c="http://schemas.openxmlformats.org/drawingml/2006/chart" xmlns:pic="http://schemas.openxmlformats.org/drawingml/2006/picture" xmlns:dgm="http://schemas.openxmlformats.org/drawingml/2006/diagram" id="100" name="Google Shape;100;p19"/>
          <p:cNvSpPr xmlns:c="http://schemas.openxmlformats.org/drawingml/2006/chart" xmlns:pic="http://schemas.openxmlformats.org/drawingml/2006/picture" xmlns:dgm="http://schemas.openxmlformats.org/drawingml/2006/diagram" txBox="1">
            <a:spLocks/>
          </p:cNvSpPr>
          <p:nvPr>
            <p:ph idx="2" type="body"/>
          </p:nvPr>
        </p:nvSpPr>
        <p:spPr xmlns:c="http://schemas.openxmlformats.org/drawingml/2006/chart" xmlns:pic="http://schemas.openxmlformats.org/drawingml/2006/picture" xmlns:dgm="http://schemas.openxmlformats.org/drawingml/2006/diagram">
          <a:xfrm>
            <a:off x="4939500" y="724075"/>
            <a:ext cx="3837000" cy="36951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lstStyle>
            <a:lvl1pPr indent="-342900" lvl="0" marL="457200">
              <a:spcBef>
                <a:spcPts val="0"/>
              </a:spcBef>
              <a:spcAft>
                <a:spcPts val="0"/>
              </a:spcAft>
              <a:buSzPts val="1800"/>
              <a:buChar char="●"/>
              <a:defRPr>
                <a:uFillTx/>
              </a:defRPr>
            </a:lvl1pPr>
            <a:lvl2pPr indent="-317500" lvl="1" marL="914400">
              <a:spcBef>
                <a:spcPts val="1600"/>
              </a:spcBef>
              <a:spcAft>
                <a:spcPts val="0"/>
              </a:spcAft>
              <a:buSzPts val="1400"/>
              <a:buChar char="○"/>
              <a:defRPr>
                <a:uFillTx/>
              </a:defRPr>
            </a:lvl2pPr>
            <a:lvl3pPr indent="-317500" lvl="2" marL="1371600">
              <a:spcBef>
                <a:spcPts val="1600"/>
              </a:spcBef>
              <a:spcAft>
                <a:spcPts val="0"/>
              </a:spcAft>
              <a:buSzPts val="1400"/>
              <a:buChar char="■"/>
              <a:defRPr>
                <a:uFillTx/>
              </a:defRPr>
            </a:lvl3pPr>
            <a:lvl4pPr indent="-317500" lvl="3" marL="1828800">
              <a:spcBef>
                <a:spcPts val="1600"/>
              </a:spcBef>
              <a:spcAft>
                <a:spcPts val="0"/>
              </a:spcAft>
              <a:buSzPts val="1400"/>
              <a:buChar char="●"/>
              <a:defRPr>
                <a:uFillTx/>
              </a:defRPr>
            </a:lvl4pPr>
            <a:lvl5pPr indent="-317500" lvl="4" marL="2286000">
              <a:spcBef>
                <a:spcPts val="1600"/>
              </a:spcBef>
              <a:spcAft>
                <a:spcPts val="0"/>
              </a:spcAft>
              <a:buSzPts val="1400"/>
              <a:buChar char="○"/>
              <a:defRPr>
                <a:uFillTx/>
              </a:defRPr>
            </a:lvl5pPr>
            <a:lvl6pPr indent="-317500" lvl="5" marL="2743200">
              <a:spcBef>
                <a:spcPts val="1600"/>
              </a:spcBef>
              <a:spcAft>
                <a:spcPts val="0"/>
              </a:spcAft>
              <a:buSzPts val="1400"/>
              <a:buChar char="■"/>
              <a:defRPr>
                <a:uFillTx/>
              </a:defRPr>
            </a:lvl6pPr>
            <a:lvl7pPr indent="-317500" lvl="6" marL="3200400">
              <a:spcBef>
                <a:spcPts val="1600"/>
              </a:spcBef>
              <a:spcAft>
                <a:spcPts val="0"/>
              </a:spcAft>
              <a:buSzPts val="1400"/>
              <a:buChar char="●"/>
              <a:defRPr>
                <a:uFillTx/>
              </a:defRPr>
            </a:lvl7pPr>
            <a:lvl8pPr indent="-317500" lvl="7" marL="3657600">
              <a:spcBef>
                <a:spcPts val="1600"/>
              </a:spcBef>
              <a:spcAft>
                <a:spcPts val="0"/>
              </a:spcAft>
              <a:buSzPts val="1400"/>
              <a:buChar char="○"/>
              <a:defRPr>
                <a:uFillTx/>
              </a:defRPr>
            </a:lvl8pPr>
            <a:lvl9pPr indent="-317500" lvl="8" marL="4114800">
              <a:spcBef>
                <a:spcPts val="1600"/>
              </a:spcBef>
              <a:spcAft>
                <a:spcPts val="1600"/>
              </a:spcAft>
              <a:buSzPts val="1400"/>
              <a:buChar char="■"/>
              <a:defRPr>
                <a:uFillTx/>
              </a:defRPr>
            </a:lvl9pPr>
          </a:lstStyle>
          <a:p/>
        </p:txBody>
      </p:sp>
      <p:sp>
        <p:nvSpPr>
          <p:cNvPr xmlns:c="http://schemas.openxmlformats.org/drawingml/2006/chart" xmlns:pic="http://schemas.openxmlformats.org/drawingml/2006/picture" xmlns:dgm="http://schemas.openxmlformats.org/drawingml/2006/diagram" id="101" name="Google Shape;101;p19"/>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1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CAPTION_ONLY">
    <p:spTree>
      <p:nvGrpSpPr>
        <p:cNvPr xmlns:c="http://schemas.openxmlformats.org/drawingml/2006/chart" xmlns:pic="http://schemas.openxmlformats.org/drawingml/2006/picture" xmlns:dgm="http://schemas.openxmlformats.org/drawingml/2006/diagram" id="102" name="Shape 10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03" name="Google Shape;103;p20"/>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311700" y="4230575"/>
            <a:ext cx="5998800" cy="6051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lstStyle>
            <a:lvl1pPr indent="-228600" lvl="0" marL="457200">
              <a:lnSpc>
                <a:spcPct val="100000"/>
              </a:lnSpc>
              <a:spcBef>
                <a:spcPts val="0"/>
              </a:spcBef>
              <a:spcAft>
                <a:spcPts val="0"/>
              </a:spcAft>
              <a:buSzPts val="1800"/>
              <a:buNone/>
              <a:defRPr>
                <a:uFillTx/>
              </a:defRPr>
            </a:lvl1pPr>
          </a:lstStyle>
          <a:p/>
        </p:txBody>
      </p:sp>
      <p:sp>
        <p:nvSpPr>
          <p:cNvPr xmlns:c="http://schemas.openxmlformats.org/drawingml/2006/chart" xmlns:pic="http://schemas.openxmlformats.org/drawingml/2006/picture" xmlns:dgm="http://schemas.openxmlformats.org/drawingml/2006/diagram" id="104" name="Google Shape;104;p20"/>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1">
    <p:spTree>
      <p:nvGrpSpPr>
        <p:cNvPr xmlns:c="http://schemas.openxmlformats.org/drawingml/2006/chart" xmlns:pic="http://schemas.openxmlformats.org/drawingml/2006/picture" xmlns:dgm="http://schemas.openxmlformats.org/drawingml/2006/diagram" id="13" name="Shape 13"/>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4" name="Google Shape;14;p3"/>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6018850" y="1146775"/>
            <a:ext cx="2453700" cy="1650600"/>
          </a:xfrm>
          <a:prstGeom prst="rect">
            <a:avLst/>
          </a:prstGeom>
        </p:spPr>
        <p:txBody xmlns:c="http://schemas.openxmlformats.org/drawingml/2006/chart" xmlns:pic="http://schemas.openxmlformats.org/drawingml/2006/picture" xmlns:dgm="http://schemas.openxmlformats.org/drawingml/2006/diagram">
          <a:bodyPr anchor="b" anchorCtr="0" bIns="91425" lIns="91425" rIns="91425" spcFirstLastPara="1" tIns="91425" wrap="square"/>
          <a:lstStyle>
            <a:lvl1pPr lvl="0" rtl="0">
              <a:spcBef>
                <a:spcPts val="0"/>
              </a:spcBef>
              <a:spcAft>
                <a:spcPts val="0"/>
              </a:spcAft>
              <a:buSzPts val="3300"/>
              <a:buNone/>
              <a:defRPr b="1" sz="3300">
                <a:uFillTx/>
              </a:defRPr>
            </a:lvl1pPr>
            <a:lvl2pPr lvl="1" rtl="0">
              <a:spcBef>
                <a:spcPts val="0"/>
              </a:spcBef>
              <a:spcAft>
                <a:spcPts val="0"/>
              </a:spcAft>
              <a:buSzPts val="5200"/>
              <a:buFont typeface="Roboto Slab"/>
              <a:buNone/>
              <a:defRPr sz="5200">
                <a:uFillTx/>
                <a:latin typeface="Roboto Slab"/>
                <a:ea typeface="Roboto Slab"/>
                <a:cs typeface="Roboto Slab"/>
                <a:sym typeface="Roboto Slab"/>
              </a:defRPr>
            </a:lvl2pPr>
            <a:lvl3pPr lvl="2" rtl="0">
              <a:spcBef>
                <a:spcPts val="0"/>
              </a:spcBef>
              <a:spcAft>
                <a:spcPts val="0"/>
              </a:spcAft>
              <a:buSzPts val="5200"/>
              <a:buFont typeface="Roboto Slab"/>
              <a:buNone/>
              <a:defRPr sz="5200">
                <a:uFillTx/>
                <a:latin typeface="Roboto Slab"/>
                <a:ea typeface="Roboto Slab"/>
                <a:cs typeface="Roboto Slab"/>
                <a:sym typeface="Roboto Slab"/>
              </a:defRPr>
            </a:lvl3pPr>
            <a:lvl4pPr lvl="3" rtl="0">
              <a:spcBef>
                <a:spcPts val="0"/>
              </a:spcBef>
              <a:spcAft>
                <a:spcPts val="0"/>
              </a:spcAft>
              <a:buSzPts val="5200"/>
              <a:buFont typeface="Roboto Slab"/>
              <a:buNone/>
              <a:defRPr sz="5200">
                <a:uFillTx/>
                <a:latin typeface="Roboto Slab"/>
                <a:ea typeface="Roboto Slab"/>
                <a:cs typeface="Roboto Slab"/>
                <a:sym typeface="Roboto Slab"/>
              </a:defRPr>
            </a:lvl4pPr>
            <a:lvl5pPr lvl="4" rtl="0">
              <a:spcBef>
                <a:spcPts val="0"/>
              </a:spcBef>
              <a:spcAft>
                <a:spcPts val="0"/>
              </a:spcAft>
              <a:buSzPts val="5200"/>
              <a:buFont typeface="Roboto Slab"/>
              <a:buNone/>
              <a:defRPr sz="5200">
                <a:uFillTx/>
                <a:latin typeface="Roboto Slab"/>
                <a:ea typeface="Roboto Slab"/>
                <a:cs typeface="Roboto Slab"/>
                <a:sym typeface="Roboto Slab"/>
              </a:defRPr>
            </a:lvl5pPr>
            <a:lvl6pPr lvl="5" rtl="0">
              <a:spcBef>
                <a:spcPts val="0"/>
              </a:spcBef>
              <a:spcAft>
                <a:spcPts val="0"/>
              </a:spcAft>
              <a:buSzPts val="5200"/>
              <a:buFont typeface="Roboto Slab"/>
              <a:buNone/>
              <a:defRPr sz="5200">
                <a:uFillTx/>
                <a:latin typeface="Roboto Slab"/>
                <a:ea typeface="Roboto Slab"/>
                <a:cs typeface="Roboto Slab"/>
                <a:sym typeface="Roboto Slab"/>
              </a:defRPr>
            </a:lvl6pPr>
            <a:lvl7pPr lvl="6" rtl="0">
              <a:spcBef>
                <a:spcPts val="0"/>
              </a:spcBef>
              <a:spcAft>
                <a:spcPts val="0"/>
              </a:spcAft>
              <a:buSzPts val="5200"/>
              <a:buFont typeface="Roboto Slab"/>
              <a:buNone/>
              <a:defRPr sz="5200">
                <a:uFillTx/>
                <a:latin typeface="Roboto Slab"/>
                <a:ea typeface="Roboto Slab"/>
                <a:cs typeface="Roboto Slab"/>
                <a:sym typeface="Roboto Slab"/>
              </a:defRPr>
            </a:lvl7pPr>
            <a:lvl8pPr lvl="7" rtl="0">
              <a:spcBef>
                <a:spcPts val="0"/>
              </a:spcBef>
              <a:spcAft>
                <a:spcPts val="0"/>
              </a:spcAft>
              <a:buSzPts val="5200"/>
              <a:buFont typeface="Roboto Slab"/>
              <a:buNone/>
              <a:defRPr sz="5200">
                <a:uFillTx/>
                <a:latin typeface="Roboto Slab"/>
                <a:ea typeface="Roboto Slab"/>
                <a:cs typeface="Roboto Slab"/>
                <a:sym typeface="Roboto Slab"/>
              </a:defRPr>
            </a:lvl8pPr>
            <a:lvl9pPr lvl="8" rtl="0">
              <a:spcBef>
                <a:spcPts val="0"/>
              </a:spcBef>
              <a:spcAft>
                <a:spcPts val="0"/>
              </a:spcAft>
              <a:buSzPts val="5200"/>
              <a:buFont typeface="Roboto Slab"/>
              <a:buNone/>
              <a:defRPr sz="5200">
                <a:uFillTx/>
                <a:latin typeface="Roboto Slab"/>
                <a:ea typeface="Roboto Slab"/>
                <a:cs typeface="Roboto Slab"/>
                <a:sym typeface="Roboto Slab"/>
              </a:defRPr>
            </a:lvl9pPr>
          </a:lstStyle>
          <a:p/>
        </p:txBody>
      </p:sp>
      <p:sp>
        <p:nvSpPr>
          <p:cNvPr xmlns:c="http://schemas.openxmlformats.org/drawingml/2006/chart" xmlns:pic="http://schemas.openxmlformats.org/drawingml/2006/picture" xmlns:dgm="http://schemas.openxmlformats.org/drawingml/2006/diagram" id="15" name="Google Shape;15;p3"/>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41075" y="3838375"/>
            <a:ext cx="51096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None/>
              <a:defRPr sz="1000">
                <a:uFillTx/>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16" name="Google Shape;16;p3"/>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2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BIG_NUMBER">
    <p:spTree>
      <p:nvGrpSpPr>
        <p:cNvPr xmlns:c="http://schemas.openxmlformats.org/drawingml/2006/chart" xmlns:pic="http://schemas.openxmlformats.org/drawingml/2006/picture" xmlns:dgm="http://schemas.openxmlformats.org/drawingml/2006/diagram" id="105" name="Shape 10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06" name="Google Shape;106;p21"/>
          <p:cNvSpPr xmlns:c="http://schemas.openxmlformats.org/drawingml/2006/chart" xmlns:pic="http://schemas.openxmlformats.org/drawingml/2006/picture" xmlns:dgm="http://schemas.openxmlformats.org/drawingml/2006/diagram" txBox="1">
            <a:spLocks/>
          </p:cNvSpPr>
          <p:nvPr>
            <p:ph hasCustomPrompt="1" type="title"/>
          </p:nvPr>
        </p:nvSpPr>
        <p:spPr xmlns:c="http://schemas.openxmlformats.org/drawingml/2006/chart" xmlns:pic="http://schemas.openxmlformats.org/drawingml/2006/picture" xmlns:dgm="http://schemas.openxmlformats.org/drawingml/2006/diagram">
          <a:xfrm>
            <a:off x="311700" y="1106125"/>
            <a:ext cx="8520600" cy="1963500"/>
          </a:xfrm>
          <a:prstGeom prst="rect">
            <a:avLst/>
          </a:prstGeom>
        </p:spPr>
        <p:txBody xmlns:c="http://schemas.openxmlformats.org/drawingml/2006/chart" xmlns:pic="http://schemas.openxmlformats.org/drawingml/2006/picture" xmlns:dgm="http://schemas.openxmlformats.org/drawingml/2006/diagram">
          <a:bodyPr anchor="b" anchorCtr="0" bIns="91425" lIns="91425" rIns="91425" spcFirstLastPara="1" tIns="91425" wrap="square"/>
          <a:lstStyle>
            <a:lvl1pPr algn="ctr" lvl="0">
              <a:spcBef>
                <a:spcPts val="0"/>
              </a:spcBef>
              <a:spcAft>
                <a:spcPts val="0"/>
              </a:spcAft>
              <a:buSzPts val="12000"/>
              <a:buNone/>
              <a:defRPr sz="12000">
                <a:uFillTx/>
              </a:defRPr>
            </a:lvl1pPr>
            <a:lvl2pPr algn="ctr" lvl="1">
              <a:spcBef>
                <a:spcPts val="0"/>
              </a:spcBef>
              <a:spcAft>
                <a:spcPts val="0"/>
              </a:spcAft>
              <a:buSzPts val="12000"/>
              <a:buNone/>
              <a:defRPr sz="12000">
                <a:uFillTx/>
              </a:defRPr>
            </a:lvl2pPr>
            <a:lvl3pPr algn="ctr" lvl="2">
              <a:spcBef>
                <a:spcPts val="0"/>
              </a:spcBef>
              <a:spcAft>
                <a:spcPts val="0"/>
              </a:spcAft>
              <a:buSzPts val="12000"/>
              <a:buNone/>
              <a:defRPr sz="12000">
                <a:uFillTx/>
              </a:defRPr>
            </a:lvl3pPr>
            <a:lvl4pPr algn="ctr" lvl="3">
              <a:spcBef>
                <a:spcPts val="0"/>
              </a:spcBef>
              <a:spcAft>
                <a:spcPts val="0"/>
              </a:spcAft>
              <a:buSzPts val="12000"/>
              <a:buNone/>
              <a:defRPr sz="12000">
                <a:uFillTx/>
              </a:defRPr>
            </a:lvl4pPr>
            <a:lvl5pPr algn="ctr" lvl="4">
              <a:spcBef>
                <a:spcPts val="0"/>
              </a:spcBef>
              <a:spcAft>
                <a:spcPts val="0"/>
              </a:spcAft>
              <a:buSzPts val="12000"/>
              <a:buNone/>
              <a:defRPr sz="12000">
                <a:uFillTx/>
              </a:defRPr>
            </a:lvl5pPr>
            <a:lvl6pPr algn="ctr" lvl="5">
              <a:spcBef>
                <a:spcPts val="0"/>
              </a:spcBef>
              <a:spcAft>
                <a:spcPts val="0"/>
              </a:spcAft>
              <a:buSzPts val="12000"/>
              <a:buNone/>
              <a:defRPr sz="12000">
                <a:uFillTx/>
              </a:defRPr>
            </a:lvl6pPr>
            <a:lvl7pPr algn="ctr" lvl="6">
              <a:spcBef>
                <a:spcPts val="0"/>
              </a:spcBef>
              <a:spcAft>
                <a:spcPts val="0"/>
              </a:spcAft>
              <a:buSzPts val="12000"/>
              <a:buNone/>
              <a:defRPr sz="12000">
                <a:uFillTx/>
              </a:defRPr>
            </a:lvl7pPr>
            <a:lvl8pPr algn="ctr" lvl="7">
              <a:spcBef>
                <a:spcPts val="0"/>
              </a:spcBef>
              <a:spcAft>
                <a:spcPts val="0"/>
              </a:spcAft>
              <a:buSzPts val="12000"/>
              <a:buNone/>
              <a:defRPr sz="12000">
                <a:uFillTx/>
              </a:defRPr>
            </a:lvl8pPr>
            <a:lvl9pPr algn="ctr" lvl="8">
              <a:spcBef>
                <a:spcPts val="0"/>
              </a:spcBef>
              <a:spcAft>
                <a:spcPts val="0"/>
              </a:spcAft>
              <a:buSzPts val="12000"/>
              <a:buNone/>
              <a:defRPr sz="12000">
                <a:uFillTx/>
              </a:defRPr>
            </a:lvl9pPr>
          </a:lstStyle>
          <a:p>
            <a:r>
              <a:rPr>
                <a:uFillTx/>
              </a:rPr>
              <a:t>xx%</a:t>
            </a:r>
          </a:p>
        </p:txBody>
      </p:sp>
      <p:sp>
        <p:nvSpPr>
          <p:cNvPr xmlns:c="http://schemas.openxmlformats.org/drawingml/2006/chart" xmlns:pic="http://schemas.openxmlformats.org/drawingml/2006/picture" xmlns:dgm="http://schemas.openxmlformats.org/drawingml/2006/diagram" id="107" name="Google Shape;107;p21"/>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311700" y="3152225"/>
            <a:ext cx="8520600" cy="1300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algn="ctr" indent="-342900" lvl="0" marL="457200">
              <a:spcBef>
                <a:spcPts val="0"/>
              </a:spcBef>
              <a:spcAft>
                <a:spcPts val="0"/>
              </a:spcAft>
              <a:buSzPts val="1800"/>
              <a:buChar char="●"/>
              <a:defRPr>
                <a:uFillTx/>
              </a:defRPr>
            </a:lvl1pPr>
            <a:lvl2pPr algn="ctr" indent="-317500" lvl="1" marL="914400">
              <a:spcBef>
                <a:spcPts val="1600"/>
              </a:spcBef>
              <a:spcAft>
                <a:spcPts val="0"/>
              </a:spcAft>
              <a:buSzPts val="1400"/>
              <a:buChar char="○"/>
              <a:defRPr>
                <a:uFillTx/>
              </a:defRPr>
            </a:lvl2pPr>
            <a:lvl3pPr algn="ctr" indent="-317500" lvl="2" marL="1371600">
              <a:spcBef>
                <a:spcPts val="1600"/>
              </a:spcBef>
              <a:spcAft>
                <a:spcPts val="0"/>
              </a:spcAft>
              <a:buSzPts val="1400"/>
              <a:buChar char="■"/>
              <a:defRPr>
                <a:uFillTx/>
              </a:defRPr>
            </a:lvl3pPr>
            <a:lvl4pPr algn="ctr" indent="-317500" lvl="3" marL="1828800">
              <a:spcBef>
                <a:spcPts val="1600"/>
              </a:spcBef>
              <a:spcAft>
                <a:spcPts val="0"/>
              </a:spcAft>
              <a:buSzPts val="1400"/>
              <a:buChar char="●"/>
              <a:defRPr>
                <a:uFillTx/>
              </a:defRPr>
            </a:lvl4pPr>
            <a:lvl5pPr algn="ctr" indent="-317500" lvl="4" marL="2286000">
              <a:spcBef>
                <a:spcPts val="1600"/>
              </a:spcBef>
              <a:spcAft>
                <a:spcPts val="0"/>
              </a:spcAft>
              <a:buSzPts val="1400"/>
              <a:buChar char="○"/>
              <a:defRPr>
                <a:uFillTx/>
              </a:defRPr>
            </a:lvl5pPr>
            <a:lvl6pPr algn="ctr" indent="-317500" lvl="5" marL="2743200">
              <a:spcBef>
                <a:spcPts val="1600"/>
              </a:spcBef>
              <a:spcAft>
                <a:spcPts val="0"/>
              </a:spcAft>
              <a:buSzPts val="1400"/>
              <a:buChar char="■"/>
              <a:defRPr>
                <a:uFillTx/>
              </a:defRPr>
            </a:lvl6pPr>
            <a:lvl7pPr algn="ctr" indent="-317500" lvl="6" marL="3200400">
              <a:spcBef>
                <a:spcPts val="1600"/>
              </a:spcBef>
              <a:spcAft>
                <a:spcPts val="0"/>
              </a:spcAft>
              <a:buSzPts val="1400"/>
              <a:buChar char="●"/>
              <a:defRPr>
                <a:uFillTx/>
              </a:defRPr>
            </a:lvl7pPr>
            <a:lvl8pPr algn="ctr" indent="-317500" lvl="7" marL="3657600">
              <a:spcBef>
                <a:spcPts val="1600"/>
              </a:spcBef>
              <a:spcAft>
                <a:spcPts val="0"/>
              </a:spcAft>
              <a:buSzPts val="1400"/>
              <a:buChar char="○"/>
              <a:defRPr>
                <a:uFillTx/>
              </a:defRPr>
            </a:lvl8pPr>
            <a:lvl9pPr algn="ctr" indent="-317500" lvl="8" marL="4114800">
              <a:spcBef>
                <a:spcPts val="1600"/>
              </a:spcBef>
              <a:spcAft>
                <a:spcPts val="1600"/>
              </a:spcAft>
              <a:buSzPts val="1400"/>
              <a:buChar char="■"/>
              <a:defRPr>
                <a:uFillTx/>
              </a:defRPr>
            </a:lvl9pPr>
          </a:lstStyle>
          <a:p/>
        </p:txBody>
      </p:sp>
      <p:sp>
        <p:nvSpPr>
          <p:cNvPr xmlns:c="http://schemas.openxmlformats.org/drawingml/2006/chart" xmlns:pic="http://schemas.openxmlformats.org/drawingml/2006/picture" xmlns:dgm="http://schemas.openxmlformats.org/drawingml/2006/diagram" id="108" name="Google Shape;108;p21"/>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2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blank">
  <p:cSld name="BLANK">
    <p:spTree>
      <p:nvGrpSpPr>
        <p:cNvPr xmlns:c="http://schemas.openxmlformats.org/drawingml/2006/chart" xmlns:pic="http://schemas.openxmlformats.org/drawingml/2006/picture" xmlns:dgm="http://schemas.openxmlformats.org/drawingml/2006/diagram" id="109" name="Shape 10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10" name="Google Shape;110;p22"/>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111" name="Google Shape;111;p22"/>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2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ONLY_1">
    <p:spTree>
      <p:nvGrpSpPr>
        <p:cNvPr xmlns:c="http://schemas.openxmlformats.org/drawingml/2006/chart" xmlns:pic="http://schemas.openxmlformats.org/drawingml/2006/picture" xmlns:dgm="http://schemas.openxmlformats.org/drawingml/2006/diagram" id="112" name="Shape 11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13" name="Google Shape;113;p23"/>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311700" y="213700"/>
            <a:ext cx="8520600" cy="465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SzPts val="2800"/>
              <a:buNone/>
              <a:defRPr>
                <a:uFillTx/>
              </a:defRPr>
            </a:lvl1pPr>
            <a:lvl2pPr lvl="1" rtl="0">
              <a:spcBef>
                <a:spcPts val="0"/>
              </a:spcBef>
              <a:spcAft>
                <a:spcPts val="0"/>
              </a:spcAft>
              <a:buSzPts val="2800"/>
              <a:buFont typeface="Roboto Slab"/>
              <a:buNone/>
              <a:defRPr>
                <a:uFillTx/>
                <a:latin typeface="Roboto Slab"/>
                <a:ea typeface="Roboto Slab"/>
                <a:cs typeface="Roboto Slab"/>
                <a:sym typeface="Roboto Slab"/>
              </a:defRPr>
            </a:lvl2pPr>
            <a:lvl3pPr lvl="2" rtl="0">
              <a:spcBef>
                <a:spcPts val="0"/>
              </a:spcBef>
              <a:spcAft>
                <a:spcPts val="0"/>
              </a:spcAft>
              <a:buSzPts val="2800"/>
              <a:buFont typeface="Roboto Slab"/>
              <a:buNone/>
              <a:defRPr>
                <a:uFillTx/>
                <a:latin typeface="Roboto Slab"/>
                <a:ea typeface="Roboto Slab"/>
                <a:cs typeface="Roboto Slab"/>
                <a:sym typeface="Roboto Slab"/>
              </a:defRPr>
            </a:lvl3pPr>
            <a:lvl4pPr lvl="3" rtl="0">
              <a:spcBef>
                <a:spcPts val="0"/>
              </a:spcBef>
              <a:spcAft>
                <a:spcPts val="0"/>
              </a:spcAft>
              <a:buSzPts val="2800"/>
              <a:buFont typeface="Roboto Slab"/>
              <a:buNone/>
              <a:defRPr>
                <a:uFillTx/>
                <a:latin typeface="Roboto Slab"/>
                <a:ea typeface="Roboto Slab"/>
                <a:cs typeface="Roboto Slab"/>
                <a:sym typeface="Roboto Slab"/>
              </a:defRPr>
            </a:lvl4pPr>
            <a:lvl5pPr lvl="4" rtl="0">
              <a:spcBef>
                <a:spcPts val="0"/>
              </a:spcBef>
              <a:spcAft>
                <a:spcPts val="0"/>
              </a:spcAft>
              <a:buSzPts val="2800"/>
              <a:buFont typeface="Roboto Slab"/>
              <a:buNone/>
              <a:defRPr>
                <a:uFillTx/>
                <a:latin typeface="Roboto Slab"/>
                <a:ea typeface="Roboto Slab"/>
                <a:cs typeface="Roboto Slab"/>
                <a:sym typeface="Roboto Slab"/>
              </a:defRPr>
            </a:lvl5pPr>
            <a:lvl6pPr lvl="5" rtl="0">
              <a:spcBef>
                <a:spcPts val="0"/>
              </a:spcBef>
              <a:spcAft>
                <a:spcPts val="0"/>
              </a:spcAft>
              <a:buSzPts val="2800"/>
              <a:buFont typeface="Roboto Slab"/>
              <a:buNone/>
              <a:defRPr>
                <a:uFillTx/>
                <a:latin typeface="Roboto Slab"/>
                <a:ea typeface="Roboto Slab"/>
                <a:cs typeface="Roboto Slab"/>
                <a:sym typeface="Roboto Slab"/>
              </a:defRPr>
            </a:lvl6pPr>
            <a:lvl7pPr lvl="6" rtl="0">
              <a:spcBef>
                <a:spcPts val="0"/>
              </a:spcBef>
              <a:spcAft>
                <a:spcPts val="0"/>
              </a:spcAft>
              <a:buSzPts val="2800"/>
              <a:buFont typeface="Roboto Slab"/>
              <a:buNone/>
              <a:defRPr>
                <a:uFillTx/>
                <a:latin typeface="Roboto Slab"/>
                <a:ea typeface="Roboto Slab"/>
                <a:cs typeface="Roboto Slab"/>
                <a:sym typeface="Roboto Slab"/>
              </a:defRPr>
            </a:lvl7pPr>
            <a:lvl8pPr lvl="7" rtl="0">
              <a:spcBef>
                <a:spcPts val="0"/>
              </a:spcBef>
              <a:spcAft>
                <a:spcPts val="0"/>
              </a:spcAft>
              <a:buSzPts val="2800"/>
              <a:buFont typeface="Roboto Slab"/>
              <a:buNone/>
              <a:defRPr>
                <a:uFillTx/>
                <a:latin typeface="Roboto Slab"/>
                <a:ea typeface="Roboto Slab"/>
                <a:cs typeface="Roboto Slab"/>
                <a:sym typeface="Roboto Slab"/>
              </a:defRPr>
            </a:lvl8pPr>
            <a:lvl9pPr lvl="8" rtl="0">
              <a:spcBef>
                <a:spcPts val="0"/>
              </a:spcBef>
              <a:spcAft>
                <a:spcPts val="0"/>
              </a:spcAft>
              <a:buSzPts val="2800"/>
              <a:buFont typeface="Roboto Slab"/>
              <a:buNone/>
              <a:defRPr>
                <a:uFillTx/>
                <a:latin typeface="Roboto Slab"/>
                <a:ea typeface="Roboto Slab"/>
                <a:cs typeface="Roboto Slab"/>
                <a:sym typeface="Roboto Slab"/>
              </a:defRPr>
            </a:lvl9pPr>
          </a:lstStyle>
          <a:p/>
        </p:txBody>
      </p:sp>
      <p:sp>
        <p:nvSpPr>
          <p:cNvPr xmlns:c="http://schemas.openxmlformats.org/drawingml/2006/chart" xmlns:pic="http://schemas.openxmlformats.org/drawingml/2006/picture" xmlns:dgm="http://schemas.openxmlformats.org/drawingml/2006/diagram" id="114" name="Google Shape;114;p23"/>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556784" y="4749851"/>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sz="1300">
                <a:uFillTx/>
              </a:defRPr>
            </a:lvl1pPr>
            <a:lvl2pPr lvl="1">
              <a:buNone/>
              <a:defRPr sz="1300">
                <a:uFillTx/>
              </a:defRPr>
            </a:lvl2pPr>
            <a:lvl3pPr lvl="2">
              <a:buNone/>
              <a:defRPr sz="1300">
                <a:uFillTx/>
              </a:defRPr>
            </a:lvl3pPr>
            <a:lvl4pPr lvl="3">
              <a:buNone/>
              <a:defRPr sz="1300">
                <a:uFillTx/>
              </a:defRPr>
            </a:lvl4pPr>
            <a:lvl5pPr lvl="4">
              <a:buNone/>
              <a:defRPr sz="1300">
                <a:uFillTx/>
              </a:defRPr>
            </a:lvl5pPr>
            <a:lvl6pPr lvl="5">
              <a:buNone/>
              <a:defRPr sz="1300">
                <a:uFillTx/>
              </a:defRPr>
            </a:lvl6pPr>
            <a:lvl7pPr lvl="6">
              <a:buNone/>
              <a:defRPr sz="1300">
                <a:uFillTx/>
              </a:defRPr>
            </a:lvl7pPr>
            <a:lvl8pPr lvl="7">
              <a:buNone/>
              <a:defRPr sz="1300">
                <a:uFillTx/>
              </a:defRPr>
            </a:lvl8pPr>
            <a:lvl9pPr lvl="8">
              <a:buNone/>
              <a:defRPr sz="1300">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1_1">
    <p:spTree>
      <p:nvGrpSpPr>
        <p:cNvPr xmlns:c="http://schemas.openxmlformats.org/drawingml/2006/chart" xmlns:pic="http://schemas.openxmlformats.org/drawingml/2006/picture" xmlns:dgm="http://schemas.openxmlformats.org/drawingml/2006/diagram" id="17" name="Shape 17"/>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8" name="Google Shape;18;p4"/>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5048500" y="1289275"/>
            <a:ext cx="3528300" cy="1650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SzPts val="3300"/>
              <a:buNone/>
              <a:defRPr b="1" sz="3300">
                <a:uFillTx/>
              </a:defRPr>
            </a:lvl1pPr>
            <a:lvl2pPr lvl="1" rtl="0">
              <a:spcBef>
                <a:spcPts val="0"/>
              </a:spcBef>
              <a:spcAft>
                <a:spcPts val="0"/>
              </a:spcAft>
              <a:buSzPts val="5200"/>
              <a:buFont typeface="Roboto Condensed"/>
              <a:buNone/>
              <a:defRPr sz="5200">
                <a:uFillTx/>
                <a:latin typeface="Roboto Condensed"/>
                <a:ea typeface="Roboto Condensed"/>
                <a:cs typeface="Roboto Condensed"/>
                <a:sym typeface="Roboto Condensed"/>
              </a:defRPr>
            </a:lvl2pPr>
            <a:lvl3pPr lvl="2" rtl="0">
              <a:spcBef>
                <a:spcPts val="0"/>
              </a:spcBef>
              <a:spcAft>
                <a:spcPts val="0"/>
              </a:spcAft>
              <a:buSzPts val="5200"/>
              <a:buFont typeface="Roboto Condensed"/>
              <a:buNone/>
              <a:defRPr sz="5200">
                <a:uFillTx/>
                <a:latin typeface="Roboto Condensed"/>
                <a:ea typeface="Roboto Condensed"/>
                <a:cs typeface="Roboto Condensed"/>
                <a:sym typeface="Roboto Condensed"/>
              </a:defRPr>
            </a:lvl3pPr>
            <a:lvl4pPr lvl="3" rtl="0">
              <a:spcBef>
                <a:spcPts val="0"/>
              </a:spcBef>
              <a:spcAft>
                <a:spcPts val="0"/>
              </a:spcAft>
              <a:buSzPts val="5200"/>
              <a:buFont typeface="Roboto Condensed"/>
              <a:buNone/>
              <a:defRPr sz="5200">
                <a:uFillTx/>
                <a:latin typeface="Roboto Condensed"/>
                <a:ea typeface="Roboto Condensed"/>
                <a:cs typeface="Roboto Condensed"/>
                <a:sym typeface="Roboto Condensed"/>
              </a:defRPr>
            </a:lvl4pPr>
            <a:lvl5pPr lvl="4" rtl="0">
              <a:spcBef>
                <a:spcPts val="0"/>
              </a:spcBef>
              <a:spcAft>
                <a:spcPts val="0"/>
              </a:spcAft>
              <a:buSzPts val="5200"/>
              <a:buFont typeface="Roboto Condensed"/>
              <a:buNone/>
              <a:defRPr sz="5200">
                <a:uFillTx/>
                <a:latin typeface="Roboto Condensed"/>
                <a:ea typeface="Roboto Condensed"/>
                <a:cs typeface="Roboto Condensed"/>
                <a:sym typeface="Roboto Condensed"/>
              </a:defRPr>
            </a:lvl5pPr>
            <a:lvl6pPr lvl="5" rtl="0">
              <a:spcBef>
                <a:spcPts val="0"/>
              </a:spcBef>
              <a:spcAft>
                <a:spcPts val="0"/>
              </a:spcAft>
              <a:buSzPts val="5200"/>
              <a:buFont typeface="Roboto Condensed"/>
              <a:buNone/>
              <a:defRPr sz="5200">
                <a:uFillTx/>
                <a:latin typeface="Roboto Condensed"/>
                <a:ea typeface="Roboto Condensed"/>
                <a:cs typeface="Roboto Condensed"/>
                <a:sym typeface="Roboto Condensed"/>
              </a:defRPr>
            </a:lvl6pPr>
            <a:lvl7pPr lvl="6" rtl="0">
              <a:spcBef>
                <a:spcPts val="0"/>
              </a:spcBef>
              <a:spcAft>
                <a:spcPts val="0"/>
              </a:spcAft>
              <a:buSzPts val="5200"/>
              <a:buFont typeface="Roboto Condensed"/>
              <a:buNone/>
              <a:defRPr sz="5200">
                <a:uFillTx/>
                <a:latin typeface="Roboto Condensed"/>
                <a:ea typeface="Roboto Condensed"/>
                <a:cs typeface="Roboto Condensed"/>
                <a:sym typeface="Roboto Condensed"/>
              </a:defRPr>
            </a:lvl7pPr>
            <a:lvl8pPr lvl="7" rtl="0">
              <a:spcBef>
                <a:spcPts val="0"/>
              </a:spcBef>
              <a:spcAft>
                <a:spcPts val="0"/>
              </a:spcAft>
              <a:buSzPts val="5200"/>
              <a:buFont typeface="Roboto Condensed"/>
              <a:buNone/>
              <a:defRPr sz="5200">
                <a:uFillTx/>
                <a:latin typeface="Roboto Condensed"/>
                <a:ea typeface="Roboto Condensed"/>
                <a:cs typeface="Roboto Condensed"/>
                <a:sym typeface="Roboto Condensed"/>
              </a:defRPr>
            </a:lvl8pPr>
            <a:lvl9pPr lvl="8" rtl="0">
              <a:spcBef>
                <a:spcPts val="0"/>
              </a:spcBef>
              <a:spcAft>
                <a:spcPts val="0"/>
              </a:spcAft>
              <a:buSzPts val="5200"/>
              <a:buFont typeface="Roboto Condensed"/>
              <a:buNone/>
              <a:defRPr sz="5200">
                <a:uFillTx/>
                <a:latin typeface="Roboto Condensed"/>
                <a:ea typeface="Roboto Condensed"/>
                <a:cs typeface="Roboto Condensed"/>
                <a:sym typeface="Roboto Condensed"/>
              </a:defRPr>
            </a:lvl9pPr>
          </a:lstStyle>
          <a:p/>
        </p:txBody>
      </p:sp>
      <p:sp>
        <p:nvSpPr>
          <p:cNvPr xmlns:c="http://schemas.openxmlformats.org/drawingml/2006/chart" xmlns:pic="http://schemas.openxmlformats.org/drawingml/2006/picture" xmlns:dgm="http://schemas.openxmlformats.org/drawingml/2006/diagram" id="19" name="Google Shape;19;p4"/>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5055000" y="3614425"/>
            <a:ext cx="35283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None/>
              <a:defRPr sz="1000">
                <a:uFillTx/>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20" name="Google Shape;20;p4"/>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21" name="Google Shape;21;p4"/>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1_1_2">
    <p:spTree>
      <p:nvGrpSpPr>
        <p:cNvPr xmlns:c="http://schemas.openxmlformats.org/drawingml/2006/chart" xmlns:pic="http://schemas.openxmlformats.org/drawingml/2006/picture" xmlns:dgm="http://schemas.openxmlformats.org/drawingml/2006/diagram" id="22" name="Shape 2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23" name="Google Shape;23;p5"/>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4813550" y="651425"/>
            <a:ext cx="3592500" cy="913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SzPts val="2500"/>
              <a:buNone/>
              <a:defRPr b="1" sz="2500">
                <a:uFillTx/>
              </a:defRPr>
            </a:lvl1pPr>
            <a:lvl2pPr lvl="1" rtl="0">
              <a:spcBef>
                <a:spcPts val="0"/>
              </a:spcBef>
              <a:spcAft>
                <a:spcPts val="0"/>
              </a:spcAft>
              <a:buSzPts val="5200"/>
              <a:buFont typeface="Roboto Slab"/>
              <a:buNone/>
              <a:defRPr sz="5200">
                <a:uFillTx/>
                <a:latin typeface="Roboto Slab"/>
                <a:ea typeface="Roboto Slab"/>
                <a:cs typeface="Roboto Slab"/>
                <a:sym typeface="Roboto Slab"/>
              </a:defRPr>
            </a:lvl2pPr>
            <a:lvl3pPr lvl="2" rtl="0">
              <a:spcBef>
                <a:spcPts val="0"/>
              </a:spcBef>
              <a:spcAft>
                <a:spcPts val="0"/>
              </a:spcAft>
              <a:buSzPts val="5200"/>
              <a:buFont typeface="Roboto Slab"/>
              <a:buNone/>
              <a:defRPr sz="5200">
                <a:uFillTx/>
                <a:latin typeface="Roboto Slab"/>
                <a:ea typeface="Roboto Slab"/>
                <a:cs typeface="Roboto Slab"/>
                <a:sym typeface="Roboto Slab"/>
              </a:defRPr>
            </a:lvl3pPr>
            <a:lvl4pPr lvl="3" rtl="0">
              <a:spcBef>
                <a:spcPts val="0"/>
              </a:spcBef>
              <a:spcAft>
                <a:spcPts val="0"/>
              </a:spcAft>
              <a:buSzPts val="5200"/>
              <a:buFont typeface="Roboto Slab"/>
              <a:buNone/>
              <a:defRPr sz="5200">
                <a:uFillTx/>
                <a:latin typeface="Roboto Slab"/>
                <a:ea typeface="Roboto Slab"/>
                <a:cs typeface="Roboto Slab"/>
                <a:sym typeface="Roboto Slab"/>
              </a:defRPr>
            </a:lvl4pPr>
            <a:lvl5pPr lvl="4" rtl="0">
              <a:spcBef>
                <a:spcPts val="0"/>
              </a:spcBef>
              <a:spcAft>
                <a:spcPts val="0"/>
              </a:spcAft>
              <a:buSzPts val="5200"/>
              <a:buFont typeface="Roboto Slab"/>
              <a:buNone/>
              <a:defRPr sz="5200">
                <a:uFillTx/>
                <a:latin typeface="Roboto Slab"/>
                <a:ea typeface="Roboto Slab"/>
                <a:cs typeface="Roboto Slab"/>
                <a:sym typeface="Roboto Slab"/>
              </a:defRPr>
            </a:lvl5pPr>
            <a:lvl6pPr lvl="5" rtl="0">
              <a:spcBef>
                <a:spcPts val="0"/>
              </a:spcBef>
              <a:spcAft>
                <a:spcPts val="0"/>
              </a:spcAft>
              <a:buSzPts val="5200"/>
              <a:buFont typeface="Roboto Slab"/>
              <a:buNone/>
              <a:defRPr sz="5200">
                <a:uFillTx/>
                <a:latin typeface="Roboto Slab"/>
                <a:ea typeface="Roboto Slab"/>
                <a:cs typeface="Roboto Slab"/>
                <a:sym typeface="Roboto Slab"/>
              </a:defRPr>
            </a:lvl6pPr>
            <a:lvl7pPr lvl="6" rtl="0">
              <a:spcBef>
                <a:spcPts val="0"/>
              </a:spcBef>
              <a:spcAft>
                <a:spcPts val="0"/>
              </a:spcAft>
              <a:buSzPts val="5200"/>
              <a:buFont typeface="Roboto Slab"/>
              <a:buNone/>
              <a:defRPr sz="5200">
                <a:uFillTx/>
                <a:latin typeface="Roboto Slab"/>
                <a:ea typeface="Roboto Slab"/>
                <a:cs typeface="Roboto Slab"/>
                <a:sym typeface="Roboto Slab"/>
              </a:defRPr>
            </a:lvl7pPr>
            <a:lvl8pPr lvl="7" rtl="0">
              <a:spcBef>
                <a:spcPts val="0"/>
              </a:spcBef>
              <a:spcAft>
                <a:spcPts val="0"/>
              </a:spcAft>
              <a:buSzPts val="5200"/>
              <a:buFont typeface="Roboto Slab"/>
              <a:buNone/>
              <a:defRPr sz="5200">
                <a:uFillTx/>
                <a:latin typeface="Roboto Slab"/>
                <a:ea typeface="Roboto Slab"/>
                <a:cs typeface="Roboto Slab"/>
                <a:sym typeface="Roboto Slab"/>
              </a:defRPr>
            </a:lvl8pPr>
            <a:lvl9pPr lvl="8" rtl="0">
              <a:spcBef>
                <a:spcPts val="0"/>
              </a:spcBef>
              <a:spcAft>
                <a:spcPts val="0"/>
              </a:spcAft>
              <a:buSzPts val="5200"/>
              <a:buFont typeface="Roboto Slab"/>
              <a:buNone/>
              <a:defRPr sz="5200">
                <a:uFillTx/>
                <a:latin typeface="Roboto Slab"/>
                <a:ea typeface="Roboto Slab"/>
                <a:cs typeface="Roboto Slab"/>
                <a:sym typeface="Roboto Slab"/>
              </a:defRPr>
            </a:lvl9pPr>
          </a:lstStyle>
          <a:p/>
        </p:txBody>
      </p:sp>
      <p:sp>
        <p:nvSpPr>
          <p:cNvPr xmlns:c="http://schemas.openxmlformats.org/drawingml/2006/chart" xmlns:pic="http://schemas.openxmlformats.org/drawingml/2006/picture" xmlns:dgm="http://schemas.openxmlformats.org/drawingml/2006/diagram" id="24" name="Google Shape;24;p5"/>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820325" y="1565225"/>
            <a:ext cx="35856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Font typeface="Open Sans"/>
              <a:buNone/>
              <a:defRPr sz="1000">
                <a:uFillTx/>
                <a:latin typeface="Open Sans"/>
                <a:ea typeface="Open Sans"/>
                <a:cs typeface="Open Sans"/>
                <a:sym typeface="Open Sans"/>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25" name="Google Shape;25;p5"/>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26" name="Google Shape;26;p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27" name="Google Shape;27;p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922055" y="513238"/>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1_1_1">
    <p:spTree>
      <p:nvGrpSpPr>
        <p:cNvPr xmlns:c="http://schemas.openxmlformats.org/drawingml/2006/chart" xmlns:pic="http://schemas.openxmlformats.org/drawingml/2006/picture" xmlns:dgm="http://schemas.openxmlformats.org/drawingml/2006/diagram" id="28" name="Shape 2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29" name="Google Shape;29;p6"/>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5974450" y="910400"/>
            <a:ext cx="2575200" cy="18309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SzPts val="3300"/>
              <a:buNone/>
              <a:defRPr b="1" sz="3300">
                <a:uFillTx/>
              </a:defRPr>
            </a:lvl1pPr>
            <a:lvl2pPr lvl="1" rtl="0">
              <a:spcBef>
                <a:spcPts val="0"/>
              </a:spcBef>
              <a:spcAft>
                <a:spcPts val="0"/>
              </a:spcAft>
              <a:buSzPts val="5200"/>
              <a:buFont typeface="Roboto Condensed"/>
              <a:buNone/>
              <a:defRPr sz="5200">
                <a:uFillTx/>
                <a:latin typeface="Roboto Condensed"/>
                <a:ea typeface="Roboto Condensed"/>
                <a:cs typeface="Roboto Condensed"/>
                <a:sym typeface="Roboto Condensed"/>
              </a:defRPr>
            </a:lvl2pPr>
            <a:lvl3pPr lvl="2" rtl="0">
              <a:spcBef>
                <a:spcPts val="0"/>
              </a:spcBef>
              <a:spcAft>
                <a:spcPts val="0"/>
              </a:spcAft>
              <a:buSzPts val="5200"/>
              <a:buFont typeface="Roboto Condensed"/>
              <a:buNone/>
              <a:defRPr sz="5200">
                <a:uFillTx/>
                <a:latin typeface="Roboto Condensed"/>
                <a:ea typeface="Roboto Condensed"/>
                <a:cs typeface="Roboto Condensed"/>
                <a:sym typeface="Roboto Condensed"/>
              </a:defRPr>
            </a:lvl3pPr>
            <a:lvl4pPr lvl="3" rtl="0">
              <a:spcBef>
                <a:spcPts val="0"/>
              </a:spcBef>
              <a:spcAft>
                <a:spcPts val="0"/>
              </a:spcAft>
              <a:buSzPts val="5200"/>
              <a:buFont typeface="Roboto Condensed"/>
              <a:buNone/>
              <a:defRPr sz="5200">
                <a:uFillTx/>
                <a:latin typeface="Roboto Condensed"/>
                <a:ea typeface="Roboto Condensed"/>
                <a:cs typeface="Roboto Condensed"/>
                <a:sym typeface="Roboto Condensed"/>
              </a:defRPr>
            </a:lvl4pPr>
            <a:lvl5pPr lvl="4" rtl="0">
              <a:spcBef>
                <a:spcPts val="0"/>
              </a:spcBef>
              <a:spcAft>
                <a:spcPts val="0"/>
              </a:spcAft>
              <a:buSzPts val="5200"/>
              <a:buFont typeface="Roboto Condensed"/>
              <a:buNone/>
              <a:defRPr sz="5200">
                <a:uFillTx/>
                <a:latin typeface="Roboto Condensed"/>
                <a:ea typeface="Roboto Condensed"/>
                <a:cs typeface="Roboto Condensed"/>
                <a:sym typeface="Roboto Condensed"/>
              </a:defRPr>
            </a:lvl5pPr>
            <a:lvl6pPr lvl="5" rtl="0">
              <a:spcBef>
                <a:spcPts val="0"/>
              </a:spcBef>
              <a:spcAft>
                <a:spcPts val="0"/>
              </a:spcAft>
              <a:buSzPts val="5200"/>
              <a:buFont typeface="Roboto Condensed"/>
              <a:buNone/>
              <a:defRPr sz="5200">
                <a:uFillTx/>
                <a:latin typeface="Roboto Condensed"/>
                <a:ea typeface="Roboto Condensed"/>
                <a:cs typeface="Roboto Condensed"/>
                <a:sym typeface="Roboto Condensed"/>
              </a:defRPr>
            </a:lvl6pPr>
            <a:lvl7pPr lvl="6" rtl="0">
              <a:spcBef>
                <a:spcPts val="0"/>
              </a:spcBef>
              <a:spcAft>
                <a:spcPts val="0"/>
              </a:spcAft>
              <a:buSzPts val="5200"/>
              <a:buFont typeface="Roboto Condensed"/>
              <a:buNone/>
              <a:defRPr sz="5200">
                <a:uFillTx/>
                <a:latin typeface="Roboto Condensed"/>
                <a:ea typeface="Roboto Condensed"/>
                <a:cs typeface="Roboto Condensed"/>
                <a:sym typeface="Roboto Condensed"/>
              </a:defRPr>
            </a:lvl7pPr>
            <a:lvl8pPr lvl="7" rtl="0">
              <a:spcBef>
                <a:spcPts val="0"/>
              </a:spcBef>
              <a:spcAft>
                <a:spcPts val="0"/>
              </a:spcAft>
              <a:buSzPts val="5200"/>
              <a:buFont typeface="Roboto Condensed"/>
              <a:buNone/>
              <a:defRPr sz="5200">
                <a:uFillTx/>
                <a:latin typeface="Roboto Condensed"/>
                <a:ea typeface="Roboto Condensed"/>
                <a:cs typeface="Roboto Condensed"/>
                <a:sym typeface="Roboto Condensed"/>
              </a:defRPr>
            </a:lvl8pPr>
            <a:lvl9pPr lvl="8" rtl="0">
              <a:spcBef>
                <a:spcPts val="0"/>
              </a:spcBef>
              <a:spcAft>
                <a:spcPts val="0"/>
              </a:spcAft>
              <a:buSzPts val="5200"/>
              <a:buFont typeface="Roboto Condensed"/>
              <a:buNone/>
              <a:defRPr sz="5200">
                <a:uFillTx/>
                <a:latin typeface="Roboto Condensed"/>
                <a:ea typeface="Roboto Condensed"/>
                <a:cs typeface="Roboto Condensed"/>
                <a:sym typeface="Roboto Condensed"/>
              </a:defRPr>
            </a:lvl9pPr>
          </a:lstStyle>
          <a:p/>
        </p:txBody>
      </p:sp>
      <p:sp>
        <p:nvSpPr>
          <p:cNvPr xmlns:c="http://schemas.openxmlformats.org/drawingml/2006/chart" xmlns:pic="http://schemas.openxmlformats.org/drawingml/2006/picture" xmlns:dgm="http://schemas.openxmlformats.org/drawingml/2006/diagram" id="30" name="Google Shape;30;p6"/>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5953500" y="2836400"/>
            <a:ext cx="2629800" cy="949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SzPts val="1000"/>
              <a:buNone/>
              <a:defRPr sz="1000">
                <a:uFillTx/>
              </a:defRPr>
            </a:lvl1pPr>
            <a:lvl2pPr lvl="1" rtl="0">
              <a:lnSpc>
                <a:spcPct val="100000"/>
              </a:lnSpc>
              <a:spcBef>
                <a:spcPts val="0"/>
              </a:spcBef>
              <a:spcAft>
                <a:spcPts val="0"/>
              </a:spcAft>
              <a:buSzPts val="2800"/>
              <a:buNone/>
              <a:defRPr sz="2800">
                <a:uFillTx/>
              </a:defRPr>
            </a:lvl2pPr>
            <a:lvl3pPr lvl="2" rtl="0">
              <a:lnSpc>
                <a:spcPct val="100000"/>
              </a:lnSpc>
              <a:spcBef>
                <a:spcPts val="0"/>
              </a:spcBef>
              <a:spcAft>
                <a:spcPts val="0"/>
              </a:spcAft>
              <a:buSzPts val="2800"/>
              <a:buNone/>
              <a:defRPr sz="2800">
                <a:uFillTx/>
              </a:defRPr>
            </a:lvl3pPr>
            <a:lvl4pPr lvl="3" rtl="0">
              <a:lnSpc>
                <a:spcPct val="100000"/>
              </a:lnSpc>
              <a:spcBef>
                <a:spcPts val="0"/>
              </a:spcBef>
              <a:spcAft>
                <a:spcPts val="0"/>
              </a:spcAft>
              <a:buSzPts val="2800"/>
              <a:buNone/>
              <a:defRPr sz="2800">
                <a:uFillTx/>
              </a:defRPr>
            </a:lvl4pPr>
            <a:lvl5pPr lvl="4" rtl="0">
              <a:lnSpc>
                <a:spcPct val="100000"/>
              </a:lnSpc>
              <a:spcBef>
                <a:spcPts val="0"/>
              </a:spcBef>
              <a:spcAft>
                <a:spcPts val="0"/>
              </a:spcAft>
              <a:buSzPts val="2800"/>
              <a:buNone/>
              <a:defRPr sz="2800">
                <a:uFillTx/>
              </a:defRPr>
            </a:lvl5pPr>
            <a:lvl6pPr lvl="5" rtl="0">
              <a:lnSpc>
                <a:spcPct val="100000"/>
              </a:lnSpc>
              <a:spcBef>
                <a:spcPts val="0"/>
              </a:spcBef>
              <a:spcAft>
                <a:spcPts val="0"/>
              </a:spcAft>
              <a:buSzPts val="2800"/>
              <a:buNone/>
              <a:defRPr sz="2800">
                <a:uFillTx/>
              </a:defRPr>
            </a:lvl6pPr>
            <a:lvl7pPr lvl="6" rtl="0">
              <a:lnSpc>
                <a:spcPct val="100000"/>
              </a:lnSpc>
              <a:spcBef>
                <a:spcPts val="0"/>
              </a:spcBef>
              <a:spcAft>
                <a:spcPts val="0"/>
              </a:spcAft>
              <a:buSzPts val="2800"/>
              <a:buNone/>
              <a:defRPr sz="2800">
                <a:uFillTx/>
              </a:defRPr>
            </a:lvl7pPr>
            <a:lvl8pPr lvl="7" rtl="0">
              <a:lnSpc>
                <a:spcPct val="100000"/>
              </a:lnSpc>
              <a:spcBef>
                <a:spcPts val="0"/>
              </a:spcBef>
              <a:spcAft>
                <a:spcPts val="0"/>
              </a:spcAft>
              <a:buSzPts val="2800"/>
              <a:buNone/>
              <a:defRPr sz="2800">
                <a:uFillTx/>
              </a:defRPr>
            </a:lvl8pPr>
            <a:lvl9pPr lvl="8" rtl="0">
              <a:lnSpc>
                <a:spcPct val="100000"/>
              </a:lnSpc>
              <a:spcBef>
                <a:spcPts val="0"/>
              </a:spcBef>
              <a:spcAft>
                <a:spcPts val="0"/>
              </a:spcAft>
              <a:buSzPts val="2800"/>
              <a:buNone/>
              <a:defRPr sz="2800">
                <a:uFillTx/>
              </a:defRPr>
            </a:lvl9pPr>
          </a:lstStyle>
          <a:p/>
        </p:txBody>
      </p:sp>
      <p:sp>
        <p:nvSpPr>
          <p:cNvPr xmlns:c="http://schemas.openxmlformats.org/drawingml/2006/chart" xmlns:pic="http://schemas.openxmlformats.org/drawingml/2006/picture" xmlns:dgm="http://schemas.openxmlformats.org/drawingml/2006/diagram" id="31" name="Google Shape;31;p6"/>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32" name="Google Shape;32;p6"/>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
        <p:nvSpPr>
          <p:cNvPr xmlns:c="http://schemas.openxmlformats.org/drawingml/2006/chart" xmlns:pic="http://schemas.openxmlformats.org/drawingml/2006/picture" xmlns:dgm="http://schemas.openxmlformats.org/drawingml/2006/diagram" id="33" name="Google Shape;33;p6"/>
          <p:cNvSpPr xmlns:c="http://schemas.openxmlformats.org/drawingml/2006/chart" xmlns:pic="http://schemas.openxmlformats.org/drawingml/2006/picture" xmlns:dgm="http://schemas.openxmlformats.org/drawingml/2006/diagram" txBox="1">
            <a:spLocks/>
          </p:cNvSpPr>
          <p:nvPr>
            <p:ph idx="2" type="subTitle"/>
          </p:nvPr>
        </p:nvSpPr>
        <p:spPr xmlns:c="http://schemas.openxmlformats.org/drawingml/2006/chart" xmlns:pic="http://schemas.openxmlformats.org/drawingml/2006/picture" xmlns:dgm="http://schemas.openxmlformats.org/drawingml/2006/diagram">
          <a:xfrm>
            <a:off x="491075" y="4087375"/>
            <a:ext cx="2629800" cy="5172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lnSpc>
                <a:spcPct val="100000"/>
              </a:lnSpc>
              <a:spcBef>
                <a:spcPts val="0"/>
              </a:spcBef>
              <a:spcAft>
                <a:spcPts val="0"/>
              </a:spcAft>
              <a:buClr>
                <a:srgbClr val="CC4125"/>
              </a:buClr>
              <a:buSzPts val="1000"/>
              <a:buNone/>
              <a:defRPr sz="1000">
                <a:solidFill>
                  <a:srgbClr val="CC4125"/>
                </a:solidFill>
                <a:uFillTx/>
              </a:defRPr>
            </a:lvl1pPr>
            <a:lvl2pPr lvl="1" rtl="0">
              <a:lnSpc>
                <a:spcPct val="100000"/>
              </a:lnSpc>
              <a:spcBef>
                <a:spcPts val="0"/>
              </a:spcBef>
              <a:spcAft>
                <a:spcPts val="0"/>
              </a:spcAft>
              <a:buClr>
                <a:srgbClr val="CC4125"/>
              </a:buClr>
              <a:buSzPts val="2800"/>
              <a:buNone/>
              <a:defRPr sz="2800">
                <a:solidFill>
                  <a:srgbClr val="CC4125"/>
                </a:solidFill>
                <a:uFillTx/>
              </a:defRPr>
            </a:lvl2pPr>
            <a:lvl3pPr lvl="2" rtl="0">
              <a:lnSpc>
                <a:spcPct val="100000"/>
              </a:lnSpc>
              <a:spcBef>
                <a:spcPts val="0"/>
              </a:spcBef>
              <a:spcAft>
                <a:spcPts val="0"/>
              </a:spcAft>
              <a:buClr>
                <a:srgbClr val="CC4125"/>
              </a:buClr>
              <a:buSzPts val="2800"/>
              <a:buNone/>
              <a:defRPr sz="2800">
                <a:solidFill>
                  <a:srgbClr val="CC4125"/>
                </a:solidFill>
                <a:uFillTx/>
              </a:defRPr>
            </a:lvl3pPr>
            <a:lvl4pPr lvl="3" rtl="0">
              <a:lnSpc>
                <a:spcPct val="100000"/>
              </a:lnSpc>
              <a:spcBef>
                <a:spcPts val="0"/>
              </a:spcBef>
              <a:spcAft>
                <a:spcPts val="0"/>
              </a:spcAft>
              <a:buClr>
                <a:srgbClr val="CC4125"/>
              </a:buClr>
              <a:buSzPts val="2800"/>
              <a:buNone/>
              <a:defRPr sz="2800">
                <a:solidFill>
                  <a:srgbClr val="CC4125"/>
                </a:solidFill>
                <a:uFillTx/>
              </a:defRPr>
            </a:lvl4pPr>
            <a:lvl5pPr lvl="4" rtl="0">
              <a:lnSpc>
                <a:spcPct val="100000"/>
              </a:lnSpc>
              <a:spcBef>
                <a:spcPts val="0"/>
              </a:spcBef>
              <a:spcAft>
                <a:spcPts val="0"/>
              </a:spcAft>
              <a:buClr>
                <a:srgbClr val="CC4125"/>
              </a:buClr>
              <a:buSzPts val="2800"/>
              <a:buNone/>
              <a:defRPr sz="2800">
                <a:solidFill>
                  <a:srgbClr val="CC4125"/>
                </a:solidFill>
                <a:uFillTx/>
              </a:defRPr>
            </a:lvl5pPr>
            <a:lvl6pPr lvl="5" rtl="0">
              <a:lnSpc>
                <a:spcPct val="100000"/>
              </a:lnSpc>
              <a:spcBef>
                <a:spcPts val="0"/>
              </a:spcBef>
              <a:spcAft>
                <a:spcPts val="0"/>
              </a:spcAft>
              <a:buClr>
                <a:srgbClr val="CC4125"/>
              </a:buClr>
              <a:buSzPts val="2800"/>
              <a:buNone/>
              <a:defRPr sz="2800">
                <a:solidFill>
                  <a:srgbClr val="CC4125"/>
                </a:solidFill>
                <a:uFillTx/>
              </a:defRPr>
            </a:lvl6pPr>
            <a:lvl7pPr lvl="6" rtl="0">
              <a:lnSpc>
                <a:spcPct val="100000"/>
              </a:lnSpc>
              <a:spcBef>
                <a:spcPts val="0"/>
              </a:spcBef>
              <a:spcAft>
                <a:spcPts val="0"/>
              </a:spcAft>
              <a:buClr>
                <a:srgbClr val="CC4125"/>
              </a:buClr>
              <a:buSzPts val="2800"/>
              <a:buNone/>
              <a:defRPr sz="2800">
                <a:solidFill>
                  <a:srgbClr val="CC4125"/>
                </a:solidFill>
                <a:uFillTx/>
              </a:defRPr>
            </a:lvl7pPr>
            <a:lvl8pPr lvl="7" rtl="0">
              <a:lnSpc>
                <a:spcPct val="100000"/>
              </a:lnSpc>
              <a:spcBef>
                <a:spcPts val="0"/>
              </a:spcBef>
              <a:spcAft>
                <a:spcPts val="0"/>
              </a:spcAft>
              <a:buClr>
                <a:srgbClr val="CC4125"/>
              </a:buClr>
              <a:buSzPts val="2800"/>
              <a:buNone/>
              <a:defRPr sz="2800">
                <a:solidFill>
                  <a:srgbClr val="CC4125"/>
                </a:solidFill>
                <a:uFillTx/>
              </a:defRPr>
            </a:lvl8pPr>
            <a:lvl9pPr lvl="8" rtl="0">
              <a:lnSpc>
                <a:spcPct val="100000"/>
              </a:lnSpc>
              <a:spcBef>
                <a:spcPts val="0"/>
              </a:spcBef>
              <a:spcAft>
                <a:spcPts val="0"/>
              </a:spcAft>
              <a:buClr>
                <a:srgbClr val="CC4125"/>
              </a:buClr>
              <a:buSzPts val="2800"/>
              <a:buNone/>
              <a:defRPr sz="2800">
                <a:solidFill>
                  <a:srgbClr val="CC4125"/>
                </a:solidFill>
                <a:uFillTx/>
              </a:defRPr>
            </a:lvl9pPr>
          </a:lstStyle>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secHead">
  <p:cSld name="SECTION_HEADER">
    <p:spTree>
      <p:nvGrpSpPr>
        <p:cNvPr xmlns:c="http://schemas.openxmlformats.org/drawingml/2006/chart" xmlns:pic="http://schemas.openxmlformats.org/drawingml/2006/picture" xmlns:dgm="http://schemas.openxmlformats.org/drawingml/2006/diagram" id="34" name="Shape 34"/>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35" name="Google Shape;35;p7"/>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311700" y="2150850"/>
            <a:ext cx="8520600" cy="8418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lstStyle>
            <a:lvl1pPr algn="ctr" lvl="0">
              <a:spcBef>
                <a:spcPts val="0"/>
              </a:spcBef>
              <a:spcAft>
                <a:spcPts val="0"/>
              </a:spcAft>
              <a:buSzPts val="3600"/>
              <a:buNone/>
              <a:defRPr sz="3600">
                <a:uFillTx/>
              </a:defRPr>
            </a:lvl1pPr>
            <a:lvl2pPr algn="ctr" lvl="1">
              <a:spcBef>
                <a:spcPts val="0"/>
              </a:spcBef>
              <a:spcAft>
                <a:spcPts val="0"/>
              </a:spcAft>
              <a:buSzPts val="3600"/>
              <a:buNone/>
              <a:defRPr sz="3600">
                <a:uFillTx/>
              </a:defRPr>
            </a:lvl2pPr>
            <a:lvl3pPr algn="ctr" lvl="2">
              <a:spcBef>
                <a:spcPts val="0"/>
              </a:spcBef>
              <a:spcAft>
                <a:spcPts val="0"/>
              </a:spcAft>
              <a:buSzPts val="3600"/>
              <a:buNone/>
              <a:defRPr sz="3600">
                <a:uFillTx/>
              </a:defRPr>
            </a:lvl3pPr>
            <a:lvl4pPr algn="ctr" lvl="3">
              <a:spcBef>
                <a:spcPts val="0"/>
              </a:spcBef>
              <a:spcAft>
                <a:spcPts val="0"/>
              </a:spcAft>
              <a:buSzPts val="3600"/>
              <a:buNone/>
              <a:defRPr sz="3600">
                <a:uFillTx/>
              </a:defRPr>
            </a:lvl4pPr>
            <a:lvl5pPr algn="ctr" lvl="4">
              <a:spcBef>
                <a:spcPts val="0"/>
              </a:spcBef>
              <a:spcAft>
                <a:spcPts val="0"/>
              </a:spcAft>
              <a:buSzPts val="3600"/>
              <a:buNone/>
              <a:defRPr sz="3600">
                <a:uFillTx/>
              </a:defRPr>
            </a:lvl5pPr>
            <a:lvl6pPr algn="ctr" lvl="5">
              <a:spcBef>
                <a:spcPts val="0"/>
              </a:spcBef>
              <a:spcAft>
                <a:spcPts val="0"/>
              </a:spcAft>
              <a:buSzPts val="3600"/>
              <a:buNone/>
              <a:defRPr sz="3600">
                <a:uFillTx/>
              </a:defRPr>
            </a:lvl6pPr>
            <a:lvl7pPr algn="ctr" lvl="6">
              <a:spcBef>
                <a:spcPts val="0"/>
              </a:spcBef>
              <a:spcAft>
                <a:spcPts val="0"/>
              </a:spcAft>
              <a:buSzPts val="3600"/>
              <a:buNone/>
              <a:defRPr sz="3600">
                <a:uFillTx/>
              </a:defRPr>
            </a:lvl7pPr>
            <a:lvl8pPr algn="ctr" lvl="7">
              <a:spcBef>
                <a:spcPts val="0"/>
              </a:spcBef>
              <a:spcAft>
                <a:spcPts val="0"/>
              </a:spcAft>
              <a:buSzPts val="3600"/>
              <a:buNone/>
              <a:defRPr sz="3600">
                <a:uFillTx/>
              </a:defRPr>
            </a:lvl8pPr>
            <a:lvl9pPr algn="ctr" lvl="8">
              <a:spcBef>
                <a:spcPts val="0"/>
              </a:spcBef>
              <a:spcAft>
                <a:spcPts val="0"/>
              </a:spcAft>
              <a:buSzPts val="3600"/>
              <a:buNone/>
              <a:defRPr sz="3600">
                <a:uFillTx/>
              </a:defRPr>
            </a:lvl9pPr>
          </a:lstStyle>
          <a:p/>
        </p:txBody>
      </p:sp>
      <p:sp>
        <p:nvSpPr>
          <p:cNvPr xmlns:c="http://schemas.openxmlformats.org/drawingml/2006/chart" xmlns:pic="http://schemas.openxmlformats.org/drawingml/2006/picture" xmlns:dgm="http://schemas.openxmlformats.org/drawingml/2006/diagram" id="36" name="Google Shape;36;p7"/>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type="tx">
  <p:cSld name="TITLE_AND_BODY">
    <p:spTree>
      <p:nvGrpSpPr>
        <p:cNvPr xmlns:c="http://schemas.openxmlformats.org/drawingml/2006/chart" xmlns:pic="http://schemas.openxmlformats.org/drawingml/2006/picture" xmlns:dgm="http://schemas.openxmlformats.org/drawingml/2006/diagram" id="37" name="Shape 37"/>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38" name="Google Shape;38;p8"/>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27600"/>
            <a:ext cx="8268600" cy="11103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a:spcBef>
                <a:spcPts val="0"/>
              </a:spcBef>
              <a:spcAft>
                <a:spcPts val="0"/>
              </a:spcAft>
              <a:buClr>
                <a:srgbClr val="CC4125"/>
              </a:buClr>
              <a:buSzPts val="2800"/>
              <a:buNone/>
              <a:defRPr>
                <a:solidFill>
                  <a:srgbClr val="CC4125"/>
                </a:solidFill>
                <a:uFillTx/>
              </a:defRPr>
            </a:lvl1pPr>
            <a:lvl2pPr lvl="1">
              <a:spcBef>
                <a:spcPts val="0"/>
              </a:spcBef>
              <a:spcAft>
                <a:spcPts val="0"/>
              </a:spcAft>
              <a:buSzPts val="2800"/>
              <a:buNone/>
              <a:defRPr>
                <a:uFillTx/>
              </a:defRPr>
            </a:lvl2pPr>
            <a:lvl3pPr lvl="2">
              <a:spcBef>
                <a:spcPts val="0"/>
              </a:spcBef>
              <a:spcAft>
                <a:spcPts val="0"/>
              </a:spcAft>
              <a:buSzPts val="2800"/>
              <a:buNone/>
              <a:defRPr>
                <a:uFillTx/>
              </a:defRPr>
            </a:lvl3pPr>
            <a:lvl4pPr lvl="3">
              <a:spcBef>
                <a:spcPts val="0"/>
              </a:spcBef>
              <a:spcAft>
                <a:spcPts val="0"/>
              </a:spcAft>
              <a:buSzPts val="2800"/>
              <a:buNone/>
              <a:defRPr>
                <a:uFillTx/>
              </a:defRPr>
            </a:lvl4pPr>
            <a:lvl5pPr lvl="4">
              <a:spcBef>
                <a:spcPts val="0"/>
              </a:spcBef>
              <a:spcAft>
                <a:spcPts val="0"/>
              </a:spcAft>
              <a:buSzPts val="2800"/>
              <a:buNone/>
              <a:defRPr>
                <a:uFillTx/>
              </a:defRPr>
            </a:lvl5pPr>
            <a:lvl6pPr lvl="5">
              <a:spcBef>
                <a:spcPts val="0"/>
              </a:spcBef>
              <a:spcAft>
                <a:spcPts val="0"/>
              </a:spcAft>
              <a:buSzPts val="2800"/>
              <a:buNone/>
              <a:defRPr>
                <a:uFillTx/>
              </a:defRPr>
            </a:lvl6pPr>
            <a:lvl7pPr lvl="6">
              <a:spcBef>
                <a:spcPts val="0"/>
              </a:spcBef>
              <a:spcAft>
                <a:spcPts val="0"/>
              </a:spcAft>
              <a:buSzPts val="2800"/>
              <a:buNone/>
              <a:defRPr>
                <a:uFillTx/>
              </a:defRPr>
            </a:lvl7pPr>
            <a:lvl8pPr lvl="7">
              <a:spcBef>
                <a:spcPts val="0"/>
              </a:spcBef>
              <a:spcAft>
                <a:spcPts val="0"/>
              </a:spcAft>
              <a:buSzPts val="2800"/>
              <a:buNone/>
              <a:defRPr>
                <a:uFillTx/>
              </a:defRPr>
            </a:lvl8pPr>
            <a:lvl9pPr lvl="8">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39" name="Google Shape;39;p8"/>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442500" y="1574275"/>
            <a:ext cx="8259000" cy="2943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298450" lvl="0" marL="457200">
              <a:spcBef>
                <a:spcPts val="0"/>
              </a:spcBef>
              <a:spcAft>
                <a:spcPts val="0"/>
              </a:spcAft>
              <a:buSzPts val="1100"/>
              <a:buChar char="●"/>
              <a:defRPr sz="1100">
                <a:uFillTx/>
              </a:defRPr>
            </a:lvl1pPr>
            <a:lvl2pPr indent="-298450" lvl="1" marL="914400">
              <a:spcBef>
                <a:spcPts val="1600"/>
              </a:spcBef>
              <a:spcAft>
                <a:spcPts val="0"/>
              </a:spcAft>
              <a:buSzPts val="1100"/>
              <a:buChar char="○"/>
              <a:defRPr sz="1100">
                <a:uFillTx/>
              </a:defRPr>
            </a:lvl2pPr>
            <a:lvl3pPr indent="-298450" lvl="2" marL="1371600">
              <a:spcBef>
                <a:spcPts val="1600"/>
              </a:spcBef>
              <a:spcAft>
                <a:spcPts val="0"/>
              </a:spcAft>
              <a:buSzPts val="1100"/>
              <a:buChar char="■"/>
              <a:defRPr sz="1100">
                <a:uFillTx/>
              </a:defRPr>
            </a:lvl3pPr>
            <a:lvl4pPr indent="-298450" lvl="3" marL="1828800">
              <a:spcBef>
                <a:spcPts val="1600"/>
              </a:spcBef>
              <a:spcAft>
                <a:spcPts val="0"/>
              </a:spcAft>
              <a:buSzPts val="1100"/>
              <a:buChar char="●"/>
              <a:defRPr sz="1100">
                <a:uFillTx/>
              </a:defRPr>
            </a:lvl4pPr>
            <a:lvl5pPr indent="-298450" lvl="4" marL="2286000">
              <a:spcBef>
                <a:spcPts val="1600"/>
              </a:spcBef>
              <a:spcAft>
                <a:spcPts val="0"/>
              </a:spcAft>
              <a:buSzPts val="1100"/>
              <a:buChar char="○"/>
              <a:defRPr sz="1100">
                <a:uFillTx/>
              </a:defRPr>
            </a:lvl5pPr>
            <a:lvl6pPr indent="-298450" lvl="5" marL="2743200">
              <a:spcBef>
                <a:spcPts val="1600"/>
              </a:spcBef>
              <a:spcAft>
                <a:spcPts val="0"/>
              </a:spcAft>
              <a:buSzPts val="1100"/>
              <a:buChar char="■"/>
              <a:defRPr sz="1100">
                <a:uFillTx/>
              </a:defRPr>
            </a:lvl6pPr>
            <a:lvl7pPr indent="-298450" lvl="6" marL="3200400">
              <a:spcBef>
                <a:spcPts val="1600"/>
              </a:spcBef>
              <a:spcAft>
                <a:spcPts val="0"/>
              </a:spcAft>
              <a:buSzPts val="1100"/>
              <a:buChar char="●"/>
              <a:defRPr sz="1100">
                <a:uFillTx/>
              </a:defRPr>
            </a:lvl7pPr>
            <a:lvl8pPr indent="-298450" lvl="7" marL="3657600">
              <a:spcBef>
                <a:spcPts val="1600"/>
              </a:spcBef>
              <a:spcAft>
                <a:spcPts val="0"/>
              </a:spcAft>
              <a:buSzPts val="1100"/>
              <a:buChar char="○"/>
              <a:defRPr sz="1100">
                <a:uFillTx/>
              </a:defRPr>
            </a:lvl8pPr>
            <a:lvl9pPr indent="-298450" lvl="8" marL="4114800">
              <a:spcBef>
                <a:spcPts val="1600"/>
              </a:spcBef>
              <a:spcAft>
                <a:spcPts val="1600"/>
              </a:spcAft>
              <a:buSzPts val="1100"/>
              <a:buChar char="■"/>
              <a:defRPr sz="1100">
                <a:uFillTx/>
              </a:defRPr>
            </a:lvl9pPr>
          </a:lstStyle>
          <a:p/>
        </p:txBody>
      </p:sp>
      <p:sp>
        <p:nvSpPr>
          <p:cNvPr xmlns:c="http://schemas.openxmlformats.org/drawingml/2006/chart" xmlns:pic="http://schemas.openxmlformats.org/drawingml/2006/picture" xmlns:dgm="http://schemas.openxmlformats.org/drawingml/2006/diagram" id="40" name="Google Shape;40;p8"/>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a:buNone/>
              <a:defRPr>
                <a:uFillTx/>
              </a:defRPr>
            </a:lvl1pPr>
            <a:lvl2pPr lvl="1">
              <a:buNone/>
              <a:defRPr>
                <a:uFillTx/>
              </a:defRPr>
            </a:lvl2pPr>
            <a:lvl3pPr lvl="2">
              <a:buNone/>
              <a:defRPr>
                <a:uFillTx/>
              </a:defRPr>
            </a:lvl3pPr>
            <a:lvl4pPr lvl="3">
              <a:buNone/>
              <a:defRPr>
                <a:uFillTx/>
              </a:defRPr>
            </a:lvl4pPr>
            <a:lvl5pPr lvl="4">
              <a:buNone/>
              <a:defRPr>
                <a:uFillTx/>
              </a:defRPr>
            </a:lvl5pPr>
            <a:lvl6pPr lvl="5">
              <a:buNone/>
              <a:defRPr>
                <a:uFillTx/>
              </a:defRPr>
            </a:lvl6pPr>
            <a:lvl7pPr lvl="6">
              <a:buNone/>
              <a:defRPr>
                <a:uFillTx/>
              </a:defRPr>
            </a:lvl7pPr>
            <a:lvl8pPr lvl="7">
              <a:buNone/>
              <a:defRPr>
                <a:uFillTx/>
              </a:defRPr>
            </a:lvl8pPr>
            <a:lvl9pPr lvl="8">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41" name="Google Shape;41;p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513238"/>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42" name="Google Shape;42;p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2">
    <p:spTree>
      <p:nvGrpSpPr>
        <p:cNvPr xmlns:c="http://schemas.openxmlformats.org/drawingml/2006/chart" xmlns:pic="http://schemas.openxmlformats.org/drawingml/2006/picture" xmlns:dgm="http://schemas.openxmlformats.org/drawingml/2006/diagram" id="43" name="Shape 43"/>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44" name="Google Shape;44;p9"/>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27600"/>
            <a:ext cx="8268600" cy="598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None/>
              <a:defRPr>
                <a:solidFill>
                  <a:srgbClr val="CC4125"/>
                </a:solidFill>
                <a:uFillTx/>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45" name="Google Shape;45;p9"/>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46" name="Google Shape;46;p9"/>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513238"/>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47" name="Google Shape;47;p9"/>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Layouts/slideLayout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TITLE_AND_BODY_1">
    <p:spTree>
      <p:nvGrpSpPr>
        <p:cNvPr xmlns:c="http://schemas.openxmlformats.org/drawingml/2006/chart" xmlns:pic="http://schemas.openxmlformats.org/drawingml/2006/picture" xmlns:dgm="http://schemas.openxmlformats.org/drawingml/2006/diagram" id="48" name="Shape 4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49" name="Google Shape;49;p10"/>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rtl="0">
              <a:spcBef>
                <a:spcPts val="0"/>
              </a:spcBef>
              <a:spcAft>
                <a:spcPts val="0"/>
              </a:spcAft>
              <a:buClr>
                <a:srgbClr val="CC4125"/>
              </a:buClr>
              <a:buSzPts val="2800"/>
              <a:buFont typeface="Roboto Slab"/>
              <a:buNone/>
              <a:defRPr b="1">
                <a:solidFill>
                  <a:srgbClr val="CC4125"/>
                </a:solidFill>
                <a:uFillTx/>
                <a:latin typeface="Roboto Slab"/>
                <a:ea typeface="Roboto Slab"/>
                <a:cs typeface="Roboto Slab"/>
                <a:sym typeface="Roboto Slab"/>
              </a:defRPr>
            </a:lvl1pPr>
            <a:lvl2pPr lvl="1" rtl="0">
              <a:spcBef>
                <a:spcPts val="0"/>
              </a:spcBef>
              <a:spcAft>
                <a:spcPts val="0"/>
              </a:spcAft>
              <a:buSzPts val="2800"/>
              <a:buNone/>
              <a:defRPr>
                <a:uFillTx/>
              </a:defRPr>
            </a:lvl2pPr>
            <a:lvl3pPr lvl="2" rtl="0">
              <a:spcBef>
                <a:spcPts val="0"/>
              </a:spcBef>
              <a:spcAft>
                <a:spcPts val="0"/>
              </a:spcAft>
              <a:buSzPts val="2800"/>
              <a:buNone/>
              <a:defRPr>
                <a:uFillTx/>
              </a:defRPr>
            </a:lvl3pPr>
            <a:lvl4pPr lvl="3" rtl="0">
              <a:spcBef>
                <a:spcPts val="0"/>
              </a:spcBef>
              <a:spcAft>
                <a:spcPts val="0"/>
              </a:spcAft>
              <a:buSzPts val="2800"/>
              <a:buNone/>
              <a:defRPr>
                <a:uFillTx/>
              </a:defRPr>
            </a:lvl4pPr>
            <a:lvl5pPr lvl="4" rtl="0">
              <a:spcBef>
                <a:spcPts val="0"/>
              </a:spcBef>
              <a:spcAft>
                <a:spcPts val="0"/>
              </a:spcAft>
              <a:buSzPts val="2800"/>
              <a:buNone/>
              <a:defRPr>
                <a:uFillTx/>
              </a:defRPr>
            </a:lvl5pPr>
            <a:lvl6pPr lvl="5" rtl="0">
              <a:spcBef>
                <a:spcPts val="0"/>
              </a:spcBef>
              <a:spcAft>
                <a:spcPts val="0"/>
              </a:spcAft>
              <a:buSzPts val="2800"/>
              <a:buNone/>
              <a:defRPr>
                <a:uFillTx/>
              </a:defRPr>
            </a:lvl6pPr>
            <a:lvl7pPr lvl="6" rtl="0">
              <a:spcBef>
                <a:spcPts val="0"/>
              </a:spcBef>
              <a:spcAft>
                <a:spcPts val="0"/>
              </a:spcAft>
              <a:buSzPts val="2800"/>
              <a:buNone/>
              <a:defRPr>
                <a:uFillTx/>
              </a:defRPr>
            </a:lvl7pPr>
            <a:lvl8pPr lvl="7" rtl="0">
              <a:spcBef>
                <a:spcPts val="0"/>
              </a:spcBef>
              <a:spcAft>
                <a:spcPts val="0"/>
              </a:spcAft>
              <a:buSzPts val="2800"/>
              <a:buNone/>
              <a:defRPr>
                <a:uFillTx/>
              </a:defRPr>
            </a:lvl8pPr>
            <a:lvl9pPr lvl="8" rtl="0">
              <a:spcBef>
                <a:spcPts val="0"/>
              </a:spcBef>
              <a:spcAft>
                <a:spcPts val="0"/>
              </a:spcAft>
              <a:buSzPts val="2800"/>
              <a:buNone/>
              <a:defRPr>
                <a:uFillTx/>
              </a:defRPr>
            </a:lvl9pPr>
          </a:lstStyle>
          <a:p/>
        </p:txBody>
      </p:sp>
      <p:sp>
        <p:nvSpPr>
          <p:cNvPr xmlns:c="http://schemas.openxmlformats.org/drawingml/2006/chart" xmlns:pic="http://schemas.openxmlformats.org/drawingml/2006/picture" xmlns:dgm="http://schemas.openxmlformats.org/drawingml/2006/diagram" id="50" name="Google Shape;50;p10"/>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lvl="0" rtl="0">
              <a:buNone/>
              <a:defRPr>
                <a:uFillTx/>
              </a:defRPr>
            </a:lvl1pPr>
            <a:lvl2pPr lvl="1" rtl="0">
              <a:buNone/>
              <a:defRPr>
                <a:uFillTx/>
              </a:defRPr>
            </a:lvl2pPr>
            <a:lvl3pPr lvl="2" rtl="0">
              <a:buNone/>
              <a:defRPr>
                <a:uFillTx/>
              </a:defRPr>
            </a:lvl3pPr>
            <a:lvl4pPr lvl="3" rtl="0">
              <a:buNone/>
              <a:defRPr>
                <a:uFillTx/>
              </a:defRPr>
            </a:lvl4pPr>
            <a:lvl5pPr lvl="4" rtl="0">
              <a:buNone/>
              <a:defRPr>
                <a:uFillTx/>
              </a:defRPr>
            </a:lvl5pPr>
            <a:lvl6pPr lvl="5" rtl="0">
              <a:buNone/>
              <a:defRPr>
                <a:uFillTx/>
              </a:defRPr>
            </a:lvl6pPr>
            <a:lvl7pPr lvl="6" rtl="0">
              <a:buNone/>
              <a:defRPr>
                <a:uFillTx/>
              </a:defRPr>
            </a:lvl7pPr>
            <a:lvl8pPr lvl="7" rtl="0">
              <a:buNone/>
              <a:defRPr>
                <a:uFillTx/>
              </a:defRPr>
            </a:lvl8pPr>
            <a:lvl9pPr lvl="8" rtl="0">
              <a:buNone/>
              <a:defRPr>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51" name="Google Shape;51;p10"/>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44926" y="499667"/>
            <a:ext cx="701400" cy="66000"/>
          </a:xfrm>
          <a:prstGeom prst="rect">
            <a:avLst/>
          </a:prstGeom>
          <a:solidFill>
            <a:srgbClr val="CC412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52" name="Google Shape;52;p10"/>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1675" y="4738975"/>
            <a:ext cx="1523400" cy="242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chemeClr val="dk2"/>
                </a:solidFill>
                <a:uFillTx/>
              </a:rPr>
              <a:t>Your Company Name</a:t>
            </a:r>
            <a:endParaRPr sz="800">
              <a:solidFill>
                <a:schemeClr val="dk2"/>
              </a:solidFill>
              <a:uFillTx/>
            </a:endParaRPr>
          </a:p>
        </p:txBody>
      </p:sp>
    </p:spTree>
  </p:cSld>
  <p:clrMapOvr xmlns:c="http://schemas.openxmlformats.org/drawingml/2006/chart" xmlns:pic="http://schemas.openxmlformats.org/drawingml/2006/picture" xmlns:dgm="http://schemas.openxmlformats.org/drawingml/2006/diagram">
    <a:masterClrMapping/>
  </p:clrMapOvr>
</p:sldLayout>
</file>

<file path=ppt/slideMasters/_rels/slideMaster1.xml.rels><?xml version="1.0" standalone="yes" ?><Relationships xmlns="http://schemas.openxmlformats.org/package/2006/relationships"><Relationship Id="rId1" Target="../slideLayouts/slideLayout1.xml" Type="http://schemas.openxmlformats.org/officeDocument/2006/relationships/slideLayout"></Relationship><Relationship Id="rId2" Target="../slideLayouts/slideLayout2.xml" Type="http://schemas.openxmlformats.org/officeDocument/2006/relationships/slideLayout"></Relationship><Relationship Id="rId3" Target="../slideLayouts/slideLayout3.xml" Type="http://schemas.openxmlformats.org/officeDocument/2006/relationships/slideLayout"></Relationship><Relationship Id="rId4" Target="../slideLayouts/slideLayout4.xml" Type="http://schemas.openxmlformats.org/officeDocument/2006/relationships/slideLayout"></Relationship><Relationship Id="rId5" Target="../slideLayouts/slideLayout5.xml" Type="http://schemas.openxmlformats.org/officeDocument/2006/relationships/slideLayout"></Relationship><Relationship Id="rId6" Target="../slideLayouts/slideLayout6.xml" Type="http://schemas.openxmlformats.org/officeDocument/2006/relationships/slideLayout"></Relationship><Relationship Id="rId7" Target="../slideLayouts/slideLayout7.xml" Type="http://schemas.openxmlformats.org/officeDocument/2006/relationships/slideLayout"></Relationship><Relationship Id="rId8" Target="../slideLayouts/slideLayout8.xml" Type="http://schemas.openxmlformats.org/officeDocument/2006/relationships/slideLayout"></Relationship><Relationship Id="rId9" Target="../slideLayouts/slideLayout9.xml" Type="http://schemas.openxmlformats.org/officeDocument/2006/relationships/slideLayout"></Relationship><Relationship Id="rId10" Target="../slideLayouts/slideLayout10.xml" Type="http://schemas.openxmlformats.org/officeDocument/2006/relationships/slideLayout"></Relationship><Relationship Id="rId11" Target="../slideLayouts/slideLayout11.xml" Type="http://schemas.openxmlformats.org/officeDocument/2006/relationships/slideLayout"></Relationship><Relationship Id="rId12" Target="../slideLayouts/slideLayout12.xml" Type="http://schemas.openxmlformats.org/officeDocument/2006/relationships/slideLayout"></Relationship><Relationship Id="rId13" Target="../slideLayouts/slideLayout13.xml" Type="http://schemas.openxmlformats.org/officeDocument/2006/relationships/slideLayout"></Relationship><Relationship Id="rId14" Target="../slideLayouts/slideLayout14.xml" Type="http://schemas.openxmlformats.org/officeDocument/2006/relationships/slideLayout"></Relationship><Relationship Id="rId15" Target="../slideLayouts/slideLayout15.xml" Type="http://schemas.openxmlformats.org/officeDocument/2006/relationships/slideLayout"></Relationship><Relationship Id="rId16" Target="../slideLayouts/slideLayout16.xml" Type="http://schemas.openxmlformats.org/officeDocument/2006/relationships/slideLayout"></Relationship><Relationship Id="rId17" Target="../slideLayouts/slideLayout17.xml" Type="http://schemas.openxmlformats.org/officeDocument/2006/relationships/slideLayout"></Relationship><Relationship Id="rId18" Target="../slideLayouts/slideLayout18.xml" Type="http://schemas.openxmlformats.org/officeDocument/2006/relationships/slideLayout"></Relationship><Relationship Id="rId19" Target="../slideLayouts/slideLayout19.xml" Type="http://schemas.openxmlformats.org/officeDocument/2006/relationships/slideLayout"></Relationship><Relationship Id="rId20" Target="../slideLayouts/slideLayout20.xml" Type="http://schemas.openxmlformats.org/officeDocument/2006/relationships/slideLayout"></Relationship><Relationship Id="rId21" Target="../slideLayouts/slideLayout21.xml" Type="http://schemas.openxmlformats.org/officeDocument/2006/relationships/slideLayout"></Relationship><Relationship Id="rId22" Target="../slideLayouts/slideLayout22.xml" Type="http://schemas.openxmlformats.org/officeDocument/2006/relationships/slideLayout"></Relationship><Relationship Id="rId23" Target="../theme/theme1.xml" Type="http://schemas.openxmlformats.org/officeDocument/2006/relationships/theme"></Relationship></Relationships>
</file>

<file path=ppt/slideMasters/slideMaster1.xml><?xml version="1.0" encoding="utf-8"?>
<p:sldMaster xmlns:a="http://schemas.openxmlformats.org/drawingml/2006/main" xmlns:p="http://schemas.openxmlformats.org/presentationml/2006/main" xmlns:s="http://schemas.openxmlformats.org/officeDocument/2006/sharedTypes" xmlns:r="http://schemas.openxmlformats.org/officeDocument/2006/relationships">
  <p:cSld name="simple-light-2">
    <p:bg>
      <p:bgPr>
        <a:solidFill>
          <a:schemeClr val="lt1"/>
        </a:solidFill>
      </p:bgPr>
    </p:bg>
    <p:spTree>
      <p:nvGrpSpPr>
        <p:cNvPr xmlns:c="http://schemas.openxmlformats.org/drawingml/2006/chart" xmlns:pic="http://schemas.openxmlformats.org/drawingml/2006/picture" xmlns:dgm="http://schemas.openxmlformats.org/drawingml/2006/diagram" id="5" name="Shape 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6" name="Google Shape;6;p1"/>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311700" y="445025"/>
            <a:ext cx="8520600" cy="5727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lvl="0">
              <a:spcBef>
                <a:spcPts val="0"/>
              </a:spcBef>
              <a:spcAft>
                <a:spcPts val="0"/>
              </a:spcAft>
              <a:buClr>
                <a:schemeClr val="dk1"/>
              </a:buClr>
              <a:buSzPts val="2800"/>
              <a:buFont typeface="Roboto Slab"/>
              <a:buNone/>
              <a:defRPr sz="2800">
                <a:solidFill>
                  <a:schemeClr val="dk1"/>
                </a:solidFill>
                <a:uFillTx/>
                <a:latin typeface="Roboto Slab"/>
                <a:ea typeface="Roboto Slab"/>
                <a:cs typeface="Roboto Slab"/>
                <a:sym typeface="Roboto Slab"/>
              </a:defRPr>
            </a:lvl1pPr>
            <a:lvl2pPr lvl="1">
              <a:spcBef>
                <a:spcPts val="0"/>
              </a:spcBef>
              <a:spcAft>
                <a:spcPts val="0"/>
              </a:spcAft>
              <a:buClr>
                <a:schemeClr val="dk1"/>
              </a:buClr>
              <a:buSzPts val="2800"/>
              <a:buNone/>
              <a:defRPr sz="2800">
                <a:solidFill>
                  <a:schemeClr val="dk1"/>
                </a:solidFill>
                <a:uFillTx/>
              </a:defRPr>
            </a:lvl2pPr>
            <a:lvl3pPr lvl="2">
              <a:spcBef>
                <a:spcPts val="0"/>
              </a:spcBef>
              <a:spcAft>
                <a:spcPts val="0"/>
              </a:spcAft>
              <a:buClr>
                <a:schemeClr val="dk1"/>
              </a:buClr>
              <a:buSzPts val="2800"/>
              <a:buNone/>
              <a:defRPr sz="2800">
                <a:solidFill>
                  <a:schemeClr val="dk1"/>
                </a:solidFill>
                <a:uFillTx/>
              </a:defRPr>
            </a:lvl3pPr>
            <a:lvl4pPr lvl="3">
              <a:spcBef>
                <a:spcPts val="0"/>
              </a:spcBef>
              <a:spcAft>
                <a:spcPts val="0"/>
              </a:spcAft>
              <a:buClr>
                <a:schemeClr val="dk1"/>
              </a:buClr>
              <a:buSzPts val="2800"/>
              <a:buNone/>
              <a:defRPr sz="2800">
                <a:solidFill>
                  <a:schemeClr val="dk1"/>
                </a:solidFill>
                <a:uFillTx/>
              </a:defRPr>
            </a:lvl4pPr>
            <a:lvl5pPr lvl="4">
              <a:spcBef>
                <a:spcPts val="0"/>
              </a:spcBef>
              <a:spcAft>
                <a:spcPts val="0"/>
              </a:spcAft>
              <a:buClr>
                <a:schemeClr val="dk1"/>
              </a:buClr>
              <a:buSzPts val="2800"/>
              <a:buNone/>
              <a:defRPr sz="2800">
                <a:solidFill>
                  <a:schemeClr val="dk1"/>
                </a:solidFill>
                <a:uFillTx/>
              </a:defRPr>
            </a:lvl5pPr>
            <a:lvl6pPr lvl="5">
              <a:spcBef>
                <a:spcPts val="0"/>
              </a:spcBef>
              <a:spcAft>
                <a:spcPts val="0"/>
              </a:spcAft>
              <a:buClr>
                <a:schemeClr val="dk1"/>
              </a:buClr>
              <a:buSzPts val="2800"/>
              <a:buNone/>
              <a:defRPr sz="2800">
                <a:solidFill>
                  <a:schemeClr val="dk1"/>
                </a:solidFill>
                <a:uFillTx/>
              </a:defRPr>
            </a:lvl6pPr>
            <a:lvl7pPr lvl="6">
              <a:spcBef>
                <a:spcPts val="0"/>
              </a:spcBef>
              <a:spcAft>
                <a:spcPts val="0"/>
              </a:spcAft>
              <a:buClr>
                <a:schemeClr val="dk1"/>
              </a:buClr>
              <a:buSzPts val="2800"/>
              <a:buNone/>
              <a:defRPr sz="2800">
                <a:solidFill>
                  <a:schemeClr val="dk1"/>
                </a:solidFill>
                <a:uFillTx/>
              </a:defRPr>
            </a:lvl7pPr>
            <a:lvl8pPr lvl="7">
              <a:spcBef>
                <a:spcPts val="0"/>
              </a:spcBef>
              <a:spcAft>
                <a:spcPts val="0"/>
              </a:spcAft>
              <a:buClr>
                <a:schemeClr val="dk1"/>
              </a:buClr>
              <a:buSzPts val="2800"/>
              <a:buNone/>
              <a:defRPr sz="2800">
                <a:solidFill>
                  <a:schemeClr val="dk1"/>
                </a:solidFill>
                <a:uFillTx/>
              </a:defRPr>
            </a:lvl8pPr>
            <a:lvl9pPr lvl="8">
              <a:spcBef>
                <a:spcPts val="0"/>
              </a:spcBef>
              <a:spcAft>
                <a:spcPts val="0"/>
              </a:spcAft>
              <a:buClr>
                <a:schemeClr val="dk1"/>
              </a:buClr>
              <a:buSzPts val="2800"/>
              <a:buNone/>
              <a:defRPr sz="2800">
                <a:solidFill>
                  <a:schemeClr val="dk1"/>
                </a:solidFill>
                <a:uFillTx/>
              </a:defRPr>
            </a:lvl9pPr>
          </a:lstStyle>
          <a:p/>
        </p:txBody>
      </p:sp>
      <p:sp>
        <p:nvSpPr>
          <p:cNvPr xmlns:c="http://schemas.openxmlformats.org/drawingml/2006/chart" xmlns:pic="http://schemas.openxmlformats.org/drawingml/2006/picture" xmlns:dgm="http://schemas.openxmlformats.org/drawingml/2006/diagram" id="7" name="Google Shape;7;p1"/>
          <p:cNvSpPr xmlns:c="http://schemas.openxmlformats.org/drawingml/2006/chart" xmlns:pic="http://schemas.openxmlformats.org/drawingml/2006/picture" xmlns:dgm="http://schemas.openxmlformats.org/drawingml/2006/diagram" txBox="1">
            <a:spLocks/>
          </p:cNvSpPr>
          <p:nvPr>
            <p:ph idx="1" type="body"/>
          </p:nvPr>
        </p:nvSpPr>
        <p:spPr xmlns:c="http://schemas.openxmlformats.org/drawingml/2006/chart" xmlns:pic="http://schemas.openxmlformats.org/drawingml/2006/picture" xmlns:dgm="http://schemas.openxmlformats.org/drawingml/2006/diagram">
          <a:xfrm>
            <a:off x="311700" y="1152475"/>
            <a:ext cx="8520600" cy="34164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uFillTx/>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uFillTx/>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uFillTx/>
                <a:latin typeface="Open Sans"/>
                <a:ea typeface="Open Sans"/>
                <a:cs typeface="Open Sans"/>
                <a:sym typeface="Open Sans"/>
              </a:defRPr>
            </a:lvl9pPr>
          </a:lstStyle>
          <a:p/>
        </p:txBody>
      </p:sp>
      <p:sp>
        <p:nvSpPr>
          <p:cNvPr xmlns:c="http://schemas.openxmlformats.org/drawingml/2006/chart" xmlns:pic="http://schemas.openxmlformats.org/drawingml/2006/picture" xmlns:dgm="http://schemas.openxmlformats.org/drawingml/2006/diagram" id="8" name="Google Shape;8;p1"/>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lvl1pPr algn="r" lvl="0">
              <a:buNone/>
              <a:defRPr sz="1000">
                <a:solidFill>
                  <a:schemeClr val="dk2"/>
                </a:solidFill>
                <a:uFillTx/>
              </a:defRPr>
            </a:lvl1pPr>
            <a:lvl2pPr algn="r" lvl="1">
              <a:buNone/>
              <a:defRPr sz="1000">
                <a:solidFill>
                  <a:schemeClr val="dk2"/>
                </a:solidFill>
                <a:uFillTx/>
              </a:defRPr>
            </a:lvl2pPr>
            <a:lvl3pPr algn="r" lvl="2">
              <a:buNone/>
              <a:defRPr sz="1000">
                <a:solidFill>
                  <a:schemeClr val="dk2"/>
                </a:solidFill>
                <a:uFillTx/>
              </a:defRPr>
            </a:lvl3pPr>
            <a:lvl4pPr algn="r" lvl="3">
              <a:buNone/>
              <a:defRPr sz="1000">
                <a:solidFill>
                  <a:schemeClr val="dk2"/>
                </a:solidFill>
                <a:uFillTx/>
              </a:defRPr>
            </a:lvl4pPr>
            <a:lvl5pPr algn="r" lvl="4">
              <a:buNone/>
              <a:defRPr sz="1000">
                <a:solidFill>
                  <a:schemeClr val="dk2"/>
                </a:solidFill>
                <a:uFillTx/>
              </a:defRPr>
            </a:lvl5pPr>
            <a:lvl6pPr algn="r" lvl="5">
              <a:buNone/>
              <a:defRPr sz="1000">
                <a:solidFill>
                  <a:schemeClr val="dk2"/>
                </a:solidFill>
                <a:uFillTx/>
              </a:defRPr>
            </a:lvl6pPr>
            <a:lvl7pPr algn="r" lvl="6">
              <a:buNone/>
              <a:defRPr sz="1000">
                <a:solidFill>
                  <a:schemeClr val="dk2"/>
                </a:solidFill>
                <a:uFillTx/>
              </a:defRPr>
            </a:lvl7pPr>
            <a:lvl8pPr algn="r" lvl="7">
              <a:buNone/>
              <a:defRPr sz="1000">
                <a:solidFill>
                  <a:schemeClr val="dk2"/>
                </a:solidFill>
                <a:uFillTx/>
              </a:defRPr>
            </a:lvl8pPr>
            <a:lvl9pPr algn="r" lvl="8">
              <a:buNone/>
              <a:defRPr sz="1000">
                <a:solidFill>
                  <a:schemeClr val="dk2"/>
                </a:solidFill>
                <a:uFillTx/>
              </a:defRPr>
            </a:lvl9pPr>
          </a:lstStyle>
          <a:p>
            <a:pPr algn="r" indent="0" lvl="0" marL="0" rtl="0">
              <a:spcBef>
                <a:spcPts val="0"/>
              </a:spcBef>
              <a:spcAft>
                <a:spcPts val="0"/>
              </a:spcAft>
              <a:buNone/>
            </a:pPr>
            <a:fld id="{00000000-1234-1234-1234-123412341234}" type="slidenum">
              <a:rPr lang="en-GB">
                <a:uFillTx/>
              </a:rPr>
              <a:t>‹#›</a:t>
            </a:fld>
            <a:endParaRPr>
              <a:uFillTx/>
            </a:endParaRPr>
          </a:p>
        </p:txBody>
      </p:sp>
    </p:spTree>
  </p:cSld>
  <p:clrMap xmlns:c="http://schemas.openxmlformats.org/drawingml/2006/chart" xmlns:pic="http://schemas.openxmlformats.org/drawingml/2006/picture" xmlns:dgm="http://schemas.openxmlformats.org/drawingml/2006/diagram" accent1="accent1" accent2="accent2" accent3="accent3" accent4="accent4" accent5="accent5" accent6="accent6" bg1="lt1" bg2="dk2" folHlink="folHlink" hlink="hlink" tx1="dk1" tx2="lt2"/>
  <p:sldLayoutIdLst>
    <p:sldLayoutId r:id="rId1" id="2147483661"/>
    <p:sldLayoutId r:id="rId2" id="2147483662"/>
    <p:sldLayoutId r:id="rId3" id="2147483663"/>
    <p:sldLayoutId r:id="rId4" id="2147483664"/>
    <p:sldLayoutId r:id="rId5" id="2147483665"/>
    <p:sldLayoutId r:id="rId6" id="2147483666"/>
    <p:sldLayoutId r:id="rId7" id="2147483667"/>
    <p:sldLayoutId r:id="rId8" id="2147483668"/>
    <p:sldLayoutId r:id="rId9" id="2147483669"/>
    <p:sldLayoutId r:id="rId10" id="2147483670"/>
    <p:sldLayoutId r:id="rId11" id="2147483671"/>
    <p:sldLayoutId r:id="rId12" id="2147483672"/>
    <p:sldLayoutId r:id="rId13" id="2147483673"/>
    <p:sldLayoutId r:id="rId14" id="2147483674"/>
    <p:sldLayoutId r:id="rId15" id="2147483675"/>
    <p:sldLayoutId r:id="rId16" id="2147483676"/>
    <p:sldLayoutId r:id="rId17" id="2147483677"/>
    <p:sldLayoutId r:id="rId18" id="2147483678"/>
    <p:sldLayoutId r:id="rId19" id="2147483679"/>
    <p:sldLayoutId r:id="rId20" id="2147483680"/>
    <p:sldLayoutId r:id="rId21" id="2147483681"/>
    <p:sldLayoutId r:id="rId22" id="2147483682"/>
  </p:sldLayoutIdLst>
  <p:hf dt="0" ftr="0" hdr="0"/>
  <p:txStyles>
    <p:titleStyle xmlns:c="http://schemas.openxmlformats.org/drawingml/2006/chart" xmlns:pic="http://schemas.openxmlformats.org/drawingml/2006/picture" xmlns:dgm="http://schemas.openxmlformats.org/drawingml/2006/diagram">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9pPr>
    </p:titleStyle>
    <p:bodyStyle xmlns:c="http://schemas.openxmlformats.org/drawingml/2006/chart" xmlns:pic="http://schemas.openxmlformats.org/drawingml/2006/picture" xmlns:dgm="http://schemas.openxmlformats.org/drawingml/2006/diagram">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9pPr>
    </p:bodyStyle>
    <p:otherStyle xmlns:c="http://schemas.openxmlformats.org/drawingml/2006/chart" xmlns:pic="http://schemas.openxmlformats.org/drawingml/2006/picture" xmlns:dgm="http://schemas.openxmlformats.org/drawingml/2006/diagram">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uFillTx/>
          <a:latin typeface="Arial"/>
          <a:ea typeface="Arial"/>
          <a:cs typeface="Arial"/>
          <a:sym typeface="Arial"/>
        </a:defRPr>
      </a:lvl9pPr>
    </p:otherStyle>
  </p:txStyles>
</p:sldMaster>
</file>

<file path=ppt/slides/_rels/slide1.xml.rels><?xml version="1.0" standalone="yes" ?><Relationships xmlns="http://schemas.openxmlformats.org/package/2006/relationships"><Relationship Id="rId1" Target="../slideLayouts/slideLayout3.xml" Type="http://schemas.openxmlformats.org/officeDocument/2006/relationships/slideLayout"></Relationship><Relationship Id="rId2" Target="../notesSlides/notesSlide1.xml" Type="http://schemas.openxmlformats.org/officeDocument/2006/relationships/notesSlide"></Relationship><Relationship Id="rId3" Target="../media/image1.jpg" Type="http://schemas.openxmlformats.org/officeDocument/2006/relationships/image"></Relationship></Relationships>
</file>

<file path=ppt/slides/_rels/slide2.xml.rels><?xml version="1.0" standalone="yes" ?><Relationships xmlns="http://schemas.openxmlformats.org/package/2006/relationships"><Relationship Id="rId1" Target="../slideLayouts/slideLayout9.xml" Type="http://schemas.openxmlformats.org/officeDocument/2006/relationships/slideLayout"></Relationship><Relationship Id="rId2" Target="../notesSlides/notesSlide2.xml" Type="http://schemas.openxmlformats.org/officeDocument/2006/relationships/notesSlide"></Relationship><Relationship Id="rId3" Target="https://www.arcgis.com/apps/Cascade/index.html?appid=2065a39b1a734f58aeff352ee9be0ecf" TargetMode="External" Type="http://schemas.openxmlformats.org/officeDocument/2006/relationships/hyperlink"></Relationship><Relationship Id="rId4" Target="../media/image11.jpg" Type="http://schemas.openxmlformats.org/officeDocument/2006/relationships/image"></Relationship><Relationship Id="rId5" Target="https://vimeo.com/90821868" TargetMode="External" Type="http://schemas.openxmlformats.org/officeDocument/2006/relationships/hyperlink"></Relationship><Relationship Id="rId6" Target="../media/image10.jpg" Type="http://schemas.openxmlformats.org/officeDocument/2006/relationships/image"></Relationship></Relationships>
</file>

<file path=ppt/slides/_rels/slide3.xml.rels><?xml version="1.0" standalone="yes" ?><Relationships xmlns="http://schemas.openxmlformats.org/package/2006/relationships"><Relationship Id="rId1" Target="../slideLayouts/slideLayout9.xml" Type="http://schemas.openxmlformats.org/officeDocument/2006/relationships/slideLayout"></Relationship><Relationship Id="rId2" Target="../notesSlides/notesSlide3.xml" Type="http://schemas.openxmlformats.org/officeDocument/2006/relationships/notesSlide"></Relationship><Relationship Id="rId3" Target="../media/image2.jpg" Type="http://schemas.openxmlformats.org/officeDocument/2006/relationships/image"></Relationship></Relationships>
</file>

<file path=ppt/slides/_rels/slide4.xml.rels><?xml version="1.0" standalone="yes" ?><Relationships xmlns="http://schemas.openxmlformats.org/package/2006/relationships"><Relationship Id="rId1" Target="../slideLayouts/slideLayout13.xml" Type="http://schemas.openxmlformats.org/officeDocument/2006/relationships/slideLayout"></Relationship><Relationship Id="rId2" Target="../notesSlides/notesSlide4.xml" Type="http://schemas.openxmlformats.org/officeDocument/2006/relationships/notesSlide"></Relationship><Relationship Id="rId3" Target="../media/image16.jpg" Type="http://schemas.openxmlformats.org/officeDocument/2006/relationships/image"></Relationship><Relationship Id="rId4" Target="../media/image13.jpg" Type="http://schemas.openxmlformats.org/officeDocument/2006/relationships/image"></Relationship><Relationship Id="rId5" Target="../media/image8.jpg" Type="http://schemas.openxmlformats.org/officeDocument/2006/relationships/image"></Relationship><Relationship Id="rId6" Target="../media/image3.jpg" Type="http://schemas.openxmlformats.org/officeDocument/2006/relationships/image"></Relationship></Relationships>
</file>

<file path=ppt/slides/_rels/slide5.xml.rels><?xml version="1.0" standalone="yes" ?><Relationships xmlns="http://schemas.openxmlformats.org/package/2006/relationships"><Relationship Id="rId1" Target="../slideLayouts/slideLayout8.xml" Type="http://schemas.openxmlformats.org/officeDocument/2006/relationships/slideLayout"></Relationship><Relationship Id="rId2" Target="../notesSlides/notesSlide5.xml" Type="http://schemas.openxmlformats.org/officeDocument/2006/relationships/notesSlide"></Relationship><Relationship Id="rId3" Target="https://soundcloud.com/erin-oquinn-201887752/leland-shorty-smith-irwinville-schoolyard" TargetMode="External" Type="http://schemas.openxmlformats.org/officeDocument/2006/relationships/hyperlink"></Relationship><Relationship Id="rId4" Target="../media/image9.jpg" Type="http://schemas.openxmlformats.org/officeDocument/2006/relationships/image"></Relationship><Relationship Id="rId5" Target="https://www.arcgis.com/apps/MapJournal/index.html?appid=c6aaa567bdc8411db37dedc666b8c6c9" TargetMode="External" Type="http://schemas.openxmlformats.org/officeDocument/2006/relationships/hyperlink"></Relationship><Relationship Id="rId6" Target="../media/image7.jpg" Type="http://schemas.openxmlformats.org/officeDocument/2006/relationships/image"></Relationship><Relationship Id="rId7" Target="../media/image3.jpg" Type="http://schemas.openxmlformats.org/officeDocument/2006/relationships/image"></Relationship></Relationships>
</file>

<file path=ppt/slides/_rels/slide6.xml.rels><?xml version="1.0" standalone="yes" ?><Relationships xmlns="http://schemas.openxmlformats.org/package/2006/relationships"><Relationship Id="rId1" Target="../slideLayouts/slideLayout4.xml" Type="http://schemas.openxmlformats.org/officeDocument/2006/relationships/slideLayout"></Relationship><Relationship Id="rId2" Target="../notesSlides/notesSlide6.xml" Type="http://schemas.openxmlformats.org/officeDocument/2006/relationships/notesSlide"></Relationship><Relationship Id="rId3" Target="../media/image13.jpg" Type="http://schemas.openxmlformats.org/officeDocument/2006/relationships/image"></Relationship><Relationship Id="rId4" Target="../media/image14.jpg" Type="http://schemas.openxmlformats.org/officeDocument/2006/relationships/image"></Relationship><Relationship Id="rId5" Target="../media/image17.jpg" Type="http://schemas.openxmlformats.org/officeDocument/2006/relationships/image"></Relationship><Relationship Id="rId6" Target="../media/image12.jpg" Type="http://schemas.openxmlformats.org/officeDocument/2006/relationships/image"></Relationship><Relationship Id="rId7" Target="../media/image5.jpg" Type="http://schemas.openxmlformats.org/officeDocument/2006/relationships/image"></Relationship><Relationship Id="rId8" Target="../media/image4.jpg" Type="http://schemas.openxmlformats.org/officeDocument/2006/relationships/image"></Relationship></Relationships>
</file>

<file path=ppt/slides/slide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pic="http://schemas.openxmlformats.org/drawingml/2006/picture" xmlns:dgm="http://schemas.openxmlformats.org/drawingml/2006/diagram" id="118" name="Shape 11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19" name="Google Shape;119;p24"/>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572000" y="0"/>
            <a:ext cx="4572000" cy="51435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20" name="Google Shape;120;p24"/>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134013" y="1170975"/>
            <a:ext cx="701400" cy="66000"/>
          </a:xfrm>
          <a:prstGeom prst="rect">
            <a:avLst/>
          </a:prstGeom>
          <a:solidFill>
            <a:srgbClr val="FFFFFF"/>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21" name="Google Shape;121;p24"/>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122" name="Google Shape;122;p24"/>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5048500" y="1289275"/>
            <a:ext cx="3528300" cy="1650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en-GB" sz="3000">
                <a:solidFill>
                  <a:schemeClr val="lt1"/>
                </a:solidFill>
                <a:uFillTx/>
              </a:rPr>
              <a:t>Remaking Space: A Geo-spatial Visualization of the Irwinville Farms Community</a:t>
            </a:r>
            <a:endParaRPr sz="3000">
              <a:solidFill>
                <a:schemeClr val="lt1"/>
              </a:solidFill>
              <a:uFillTx/>
            </a:endParaRPr>
          </a:p>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23" name="Google Shape;123;p24"/>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70800" y="-35575"/>
            <a:ext cx="4642800" cy="51792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pic>
        <p:nvPicPr>
          <p:cNvPr xmlns:c="http://schemas.openxmlformats.org/drawingml/2006/chart" xmlns:pic="http://schemas.openxmlformats.org/drawingml/2006/picture" xmlns:dgm="http://schemas.openxmlformats.org/drawingml/2006/diagram" id="124" name="Google Shape;124;p24"/>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3"/>
          <a:srcRect l="15842" r="15842"/>
          <a:stretch/>
        </p:blipFill>
        <p:spPr xmlns:c="http://schemas.openxmlformats.org/drawingml/2006/chart" xmlns:pic="http://schemas.openxmlformats.org/drawingml/2006/picture" xmlns:dgm="http://schemas.openxmlformats.org/drawingml/2006/diagram">
          <a:xfrm>
            <a:off x="-70800" y="-243400"/>
            <a:ext cx="4642801" cy="5491150"/>
          </a:xfrm>
          <a:prstGeom prst="rect">
            <a:avLst/>
          </a:prstGeom>
          <a:noFill/>
          <a:ln>
            <a:noFill/>
          </a:ln>
        </p:spPr>
      </p:pic>
      <p:sp>
        <p:nvSpPr>
          <p:cNvPr xmlns:c="http://schemas.openxmlformats.org/drawingml/2006/chart" xmlns:pic="http://schemas.openxmlformats.org/drawingml/2006/picture" xmlns:dgm="http://schemas.openxmlformats.org/drawingml/2006/diagram" id="125" name="Google Shape;125;p24"/>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26075" y="754650"/>
            <a:ext cx="8080500" cy="3842700"/>
          </a:xfrm>
          <a:prstGeom prst="frame">
            <a:avLst>
              <a:gd fmla="val 2221" name="adj1"/>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solidFill>
                <a:schemeClr val="accent5"/>
              </a:solidFill>
              <a:uFillTx/>
            </a:endParaRPr>
          </a:p>
        </p:txBody>
      </p:sp>
    </p:spTree>
  </p:cSld>
  <p:clrMapOvr xmlns:c="http://schemas.openxmlformats.org/drawingml/2006/chart" xmlns:pic="http://schemas.openxmlformats.org/drawingml/2006/picture" xmlns:dgm="http://schemas.openxmlformats.org/drawingml/2006/diagram">
    <a:masterClrMapping/>
  </p:clrMapOvr>
</p:sld>
</file>

<file path=ppt/slides/slide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bg>
      <p:bgPr>
        <a:solidFill>
          <a:srgbClr val="222222"/>
        </a:solidFill>
      </p:bgPr>
    </p:bg>
    <p:spTree>
      <p:nvGrpSpPr>
        <p:cNvPr xmlns:c="http://schemas.openxmlformats.org/drawingml/2006/chart" xmlns:pic="http://schemas.openxmlformats.org/drawingml/2006/picture" xmlns:dgm="http://schemas.openxmlformats.org/drawingml/2006/diagram" id="129" name="Shape 129"/>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cxnSp>
        <p:nvCxnSpPr>
          <p:cNvPr xmlns:c="http://schemas.openxmlformats.org/drawingml/2006/chart" xmlns:pic="http://schemas.openxmlformats.org/drawingml/2006/picture" xmlns:dgm="http://schemas.openxmlformats.org/drawingml/2006/diagram" id="130" name="Google Shape;130;p25"/>
          <p:cNvCxnSpPr xmlns:c="http://schemas.openxmlformats.org/drawingml/2006/chart" xmlns:pic="http://schemas.openxmlformats.org/drawingml/2006/picture" xmlns:dgm="http://schemas.openxmlformats.org/drawingml/2006/diagram"/>
          <p:nvPr/>
        </p:nvCxnSpPr>
        <p:spPr xmlns:c="http://schemas.openxmlformats.org/drawingml/2006/chart" xmlns:pic="http://schemas.openxmlformats.org/drawingml/2006/picture" xmlns:dgm="http://schemas.openxmlformats.org/drawingml/2006/diagram">
          <a:xfrm>
            <a:off x="4572000" y="1578000"/>
            <a:ext cx="0" cy="3565500"/>
          </a:xfrm>
          <a:prstGeom prst="straightConnector1">
            <a:avLst/>
          </a:prstGeom>
          <a:noFill/>
          <a:ln cap="flat" cmpd="sng" w="76200">
            <a:solidFill>
              <a:schemeClr val="accent5"/>
            </a:solidFill>
            <a:prstDash val="solid"/>
            <a:round/>
            <a:headEnd len="med" type="none" w="med"/>
            <a:tailEnd len="med" type="none" w="med"/>
          </a:ln>
        </p:spPr>
      </p:cxnSp>
      <p:sp>
        <p:nvSpPr>
          <p:cNvPr xmlns:c="http://schemas.openxmlformats.org/drawingml/2006/chart" xmlns:pic="http://schemas.openxmlformats.org/drawingml/2006/picture" xmlns:dgm="http://schemas.openxmlformats.org/drawingml/2006/diagram" id="131" name="Google Shape;131;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498950" y="2089488"/>
            <a:ext cx="146100" cy="146100"/>
          </a:xfrm>
          <a:prstGeom prst="ellipse">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32" name="Google Shape;132;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498950" y="3930613"/>
            <a:ext cx="146100" cy="146100"/>
          </a:xfrm>
          <a:prstGeom prst="ellipse">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grpSp>
        <p:nvGrpSpPr>
          <p:cNvPr xmlns:c="http://schemas.openxmlformats.org/drawingml/2006/chart" xmlns:pic="http://schemas.openxmlformats.org/drawingml/2006/picture" xmlns:dgm="http://schemas.openxmlformats.org/drawingml/2006/diagram" id="133" name="Google Shape;133;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5101724" y="3712656"/>
            <a:ext cx="2299227" cy="582033"/>
            <a:chOff x="1536585" y="2242969"/>
            <a:chExt cx="2299227" cy="582033"/>
          </a:xfrm>
        </p:grpSpPr>
        <p:sp>
          <p:nvSpPr>
            <p:cNvPr xmlns:c="http://schemas.openxmlformats.org/drawingml/2006/chart" xmlns:pic="http://schemas.openxmlformats.org/drawingml/2006/picture" xmlns:dgm="http://schemas.openxmlformats.org/drawingml/2006/diagram" id="134" name="Google Shape;134;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536585" y="2408602"/>
              <a:ext cx="2298900" cy="4164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900">
                  <a:solidFill>
                    <a:srgbClr val="666666"/>
                  </a:solidFill>
                  <a:uFillTx/>
                </a:rPr>
                <a:t>This is a sample text.</a:t>
              </a:r>
              <a:endParaRPr sz="900">
                <a:solidFill>
                  <a:srgbClr val="666666"/>
                </a:solidFill>
                <a:uFillTx/>
              </a:endParaRPr>
            </a:p>
            <a:p>
              <a:pPr algn="l" indent="0" lvl="0" marL="0" rtl="0">
                <a:spcBef>
                  <a:spcPts val="0"/>
                </a:spcBef>
                <a:spcAft>
                  <a:spcPts val="0"/>
                </a:spcAft>
                <a:buNone/>
              </a:pPr>
              <a:r>
                <a:rPr lang="en-GB" sz="900">
                  <a:solidFill>
                    <a:srgbClr val="666666"/>
                  </a:solidFill>
                  <a:uFillTx/>
                </a:rPr>
                <a:t>Insert your desired text here. </a:t>
              </a:r>
              <a:endParaRPr sz="900">
                <a:solidFill>
                  <a:srgbClr val="666666"/>
                </a:solidFill>
                <a:uFillTx/>
              </a:endParaRPr>
            </a:p>
          </p:txBody>
        </p:sp>
        <p:sp>
          <p:nvSpPr>
            <p:cNvPr xmlns:c="http://schemas.openxmlformats.org/drawingml/2006/chart" xmlns:pic="http://schemas.openxmlformats.org/drawingml/2006/picture" xmlns:dgm="http://schemas.openxmlformats.org/drawingml/2006/diagram" id="135" name="Google Shape;135;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536612" y="2242969"/>
              <a:ext cx="2299200" cy="146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b="1" lang="en-GB" sz="1300">
                  <a:solidFill>
                    <a:srgbClr val="CC4125"/>
                  </a:solidFill>
                  <a:uFillTx/>
                </a:rPr>
                <a:t>Lorem Ipsum</a:t>
              </a:r>
              <a:endParaRPr b="1" sz="1300">
                <a:solidFill>
                  <a:srgbClr val="CC4125"/>
                </a:solidFill>
                <a:uFillTx/>
              </a:endParaRPr>
            </a:p>
          </p:txBody>
        </p:sp>
      </p:grpSp>
      <p:sp>
        <p:nvSpPr>
          <p:cNvPr xmlns:c="http://schemas.openxmlformats.org/drawingml/2006/chart" xmlns:pic="http://schemas.openxmlformats.org/drawingml/2006/picture" xmlns:dgm="http://schemas.openxmlformats.org/drawingml/2006/diagram" id="136" name="Google Shape;136;p25"/>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137" name="Google Shape;137;p25"/>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79250"/>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en-GB" sz="2400">
                <a:solidFill>
                  <a:schemeClr val="lt1"/>
                </a:solidFill>
                <a:uFillTx/>
              </a:rPr>
              <a:t>SETTING</a:t>
            </a:r>
            <a:endParaRPr sz="2400">
              <a:solidFill>
                <a:schemeClr val="lt1"/>
              </a:solidFill>
              <a:uFillTx/>
              <a:latin typeface="Roboto Slab"/>
              <a:ea typeface="Roboto Slab"/>
              <a:cs typeface="Roboto Slab"/>
              <a:sym typeface="Roboto Slab"/>
            </a:endParaRPr>
          </a:p>
          <a:p>
            <a:pPr algn="l" indent="0" lvl="0" marL="0" rtl="0">
              <a:spcBef>
                <a:spcPts val="0"/>
              </a:spcBef>
              <a:spcAft>
                <a:spcPts val="0"/>
              </a:spcAft>
              <a:buClr>
                <a:schemeClr val="dk1"/>
              </a:buClr>
              <a:buSzPts val="1100"/>
              <a:buFont typeface="Arial"/>
              <a:buNone/>
            </a:pPr>
            <a:r>
              <a:rPr lang="en-GB" sz="2400">
                <a:solidFill>
                  <a:schemeClr val="lt1"/>
                </a:solidFill>
                <a:uFillTx/>
              </a:rPr>
              <a:t>THE STAGE: </a:t>
            </a:r>
            <a:endParaRPr>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38" name="Google Shape;138;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3954600" y="1220100"/>
            <a:ext cx="1234800" cy="394500"/>
          </a:xfrm>
          <a:prstGeom prst="roundRect">
            <a:avLst>
              <a:gd fmla="val 16667" name="adj"/>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b="1" lang="en-GB" sz="1600">
                <a:solidFill>
                  <a:srgbClr val="FFFFFF"/>
                </a:solidFill>
                <a:uFillTx/>
                <a:latin typeface="Roboto Slab"/>
                <a:ea typeface="Roboto Slab"/>
                <a:cs typeface="Roboto Slab"/>
                <a:sym typeface="Roboto Slab"/>
              </a:rPr>
              <a:t>2014</a:t>
            </a:r>
            <a:endParaRPr b="1" sz="1600">
              <a:solidFill>
                <a:srgbClr val="FFFFFF"/>
              </a:solidFill>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39" name="Google Shape;139;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879325" y="3211050"/>
            <a:ext cx="823500" cy="2994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b="1" lang="en-GB" sz="1600">
                <a:solidFill>
                  <a:schemeClr val="accent5"/>
                </a:solidFill>
                <a:uFillTx/>
                <a:latin typeface="Roboto Slab"/>
                <a:ea typeface="Roboto Slab"/>
                <a:cs typeface="Roboto Slab"/>
                <a:sym typeface="Roboto Slab"/>
              </a:rPr>
              <a:t>2017</a:t>
            </a:r>
            <a:endParaRPr b="1" sz="1600">
              <a:solidFill>
                <a:schemeClr val="accent5"/>
              </a:solidFill>
              <a:uFillTx/>
              <a:latin typeface="Roboto Slab"/>
              <a:ea typeface="Roboto Slab"/>
              <a:cs typeface="Roboto Slab"/>
              <a:sym typeface="Roboto Slab"/>
            </a:endParaRPr>
          </a:p>
        </p:txBody>
      </p:sp>
      <p:grpSp>
        <p:nvGrpSpPr>
          <p:cNvPr xmlns:c="http://schemas.openxmlformats.org/drawingml/2006/chart" xmlns:pic="http://schemas.openxmlformats.org/drawingml/2006/picture" xmlns:dgm="http://schemas.openxmlformats.org/drawingml/2006/diagram" id="140" name="Google Shape;140;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623257" y="1964809"/>
            <a:ext cx="3470295" cy="832842"/>
            <a:chOff x="628424" y="2089488"/>
            <a:chExt cx="3470295" cy="832842"/>
          </a:xfrm>
        </p:grpSpPr>
        <p:sp>
          <p:nvSpPr>
            <p:cNvPr xmlns:c="http://schemas.openxmlformats.org/drawingml/2006/chart" xmlns:pic="http://schemas.openxmlformats.org/drawingml/2006/picture" xmlns:dgm="http://schemas.openxmlformats.org/drawingml/2006/diagram" id="141" name="Google Shape;141;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28424" y="2089488"/>
              <a:ext cx="832842" cy="832842"/>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b="1" lang="en-GB" sz="2700">
                  <a:solidFill>
                    <a:srgbClr val="FFFFFF"/>
                  </a:solidFill>
                  <a:uFillTx/>
                  <a:latin typeface="Roboto Slab"/>
                  <a:ea typeface="Roboto Slab"/>
                  <a:cs typeface="Roboto Slab"/>
                  <a:sym typeface="Roboto Slab"/>
                </a:rPr>
                <a:t>01</a:t>
              </a:r>
              <a:endParaRPr b="1" sz="2700">
                <a:solidFill>
                  <a:srgbClr val="FFFFFF"/>
                </a:solidFill>
                <a:uFillTx/>
                <a:latin typeface="Roboto Slab"/>
                <a:ea typeface="Roboto Slab"/>
                <a:cs typeface="Roboto Slab"/>
                <a:sym typeface="Roboto Slab"/>
              </a:endParaRPr>
            </a:p>
          </p:txBody>
        </p:sp>
        <p:grpSp>
          <p:nvGrpSpPr>
            <p:cNvPr xmlns:c="http://schemas.openxmlformats.org/drawingml/2006/chart" xmlns:pic="http://schemas.openxmlformats.org/drawingml/2006/picture" xmlns:dgm="http://schemas.openxmlformats.org/drawingml/2006/diagram" id="142" name="Google Shape;142;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1461267" y="2089488"/>
              <a:ext cx="2637453" cy="832842"/>
              <a:chOff x="1841175" y="1870375"/>
              <a:chExt cx="2221200" cy="701400"/>
            </a:xfrm>
          </p:grpSpPr>
          <p:sp>
            <p:nvSpPr>
              <p:cNvPr xmlns:c="http://schemas.openxmlformats.org/drawingml/2006/chart" xmlns:pic="http://schemas.openxmlformats.org/drawingml/2006/picture" xmlns:dgm="http://schemas.openxmlformats.org/drawingml/2006/diagram" id="143" name="Google Shape;143;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1841175" y="1870375"/>
                <a:ext cx="2113500" cy="7014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44" name="Google Shape;144;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rot="-8100000">
                <a:off x="3868789" y="2140889"/>
                <a:ext cx="160372" cy="160372"/>
              </a:xfrm>
              <a:prstGeom prst="rtTriangle">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latin typeface="Roboto Slab"/>
                  <a:ea typeface="Roboto Slab"/>
                  <a:cs typeface="Roboto Slab"/>
                  <a:sym typeface="Roboto Slab"/>
                </a:endParaRPr>
              </a:p>
            </p:txBody>
          </p:sp>
        </p:grpSp>
        <p:sp>
          <p:nvSpPr>
            <p:cNvPr xmlns:c="http://schemas.openxmlformats.org/drawingml/2006/chart" xmlns:pic="http://schemas.openxmlformats.org/drawingml/2006/picture" xmlns:dgm="http://schemas.openxmlformats.org/drawingml/2006/diagram" id="145" name="Google Shape;145;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445775" y="2408613"/>
              <a:ext cx="2448900" cy="4164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800">
                  <a:solidFill>
                    <a:srgbClr val="666666"/>
                  </a:solidFill>
                  <a:uFillTx/>
                  <a:latin typeface="Open Sans"/>
                  <a:ea typeface="Open Sans"/>
                  <a:cs typeface="Open Sans"/>
                  <a:sym typeface="Open Sans"/>
                </a:rPr>
                <a:t>Collected a variety of available photographs, articles, and interviews from the program’s history.</a:t>
              </a:r>
              <a:endParaRPr sz="900">
                <a:solidFill>
                  <a:srgbClr val="666666"/>
                </a:solidFill>
                <a:uFillTx/>
                <a:latin typeface="Open Sans"/>
                <a:ea typeface="Open Sans"/>
                <a:cs typeface="Open Sans"/>
                <a:sym typeface="Open Sans"/>
              </a:endParaRPr>
            </a:p>
          </p:txBody>
        </p:sp>
        <p:sp>
          <p:nvSpPr>
            <p:cNvPr xmlns:c="http://schemas.openxmlformats.org/drawingml/2006/chart" xmlns:pic="http://schemas.openxmlformats.org/drawingml/2006/picture" xmlns:dgm="http://schemas.openxmlformats.org/drawingml/2006/diagram" id="146" name="Google Shape;146;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445775" y="2262494"/>
              <a:ext cx="2299200" cy="146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b="1" lang="en-GB" sz="1300">
                  <a:solidFill>
                    <a:srgbClr val="CC4125"/>
                  </a:solidFill>
                  <a:uFillTx/>
                  <a:latin typeface="Roboto Slab"/>
                  <a:ea typeface="Roboto Slab"/>
                  <a:cs typeface="Roboto Slab"/>
                  <a:sym typeface="Roboto Slab"/>
                </a:rPr>
                <a:t>Filming the Documentary</a:t>
              </a:r>
              <a:endParaRPr b="1" sz="1300">
                <a:solidFill>
                  <a:srgbClr val="CC4125"/>
                </a:solidFill>
                <a:uFillTx/>
                <a:latin typeface="Roboto Slab"/>
                <a:ea typeface="Roboto Slab"/>
                <a:cs typeface="Roboto Slab"/>
                <a:sym typeface="Roboto Slab"/>
              </a:endParaRPr>
            </a:p>
          </p:txBody>
        </p:sp>
      </p:grpSp>
      <p:grpSp>
        <p:nvGrpSpPr>
          <p:cNvPr xmlns:c="http://schemas.openxmlformats.org/drawingml/2006/chart" xmlns:pic="http://schemas.openxmlformats.org/drawingml/2006/picture" xmlns:dgm="http://schemas.openxmlformats.org/drawingml/2006/diagram" id="147" name="Google Shape;147;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4879330" y="3587250"/>
            <a:ext cx="3472007" cy="832842"/>
            <a:chOff x="3829417" y="2089488"/>
            <a:chExt cx="3472007" cy="832842"/>
          </a:xfrm>
        </p:grpSpPr>
        <p:sp>
          <p:nvSpPr>
            <p:cNvPr xmlns:c="http://schemas.openxmlformats.org/drawingml/2006/chart" xmlns:pic="http://schemas.openxmlformats.org/drawingml/2006/picture" xmlns:dgm="http://schemas.openxmlformats.org/drawingml/2006/diagram" id="148" name="Google Shape;148;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468624" y="2089488"/>
              <a:ext cx="832800" cy="832800"/>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b="1" lang="en-GB" sz="2700">
                  <a:solidFill>
                    <a:srgbClr val="FFFFFF"/>
                  </a:solidFill>
                  <a:uFillTx/>
                  <a:latin typeface="Roboto Slab"/>
                  <a:ea typeface="Roboto Slab"/>
                  <a:cs typeface="Roboto Slab"/>
                  <a:sym typeface="Roboto Slab"/>
                </a:rPr>
                <a:t>02</a:t>
              </a:r>
              <a:endParaRPr b="1" sz="2700">
                <a:solidFill>
                  <a:srgbClr val="FFFFFF"/>
                </a:solidFill>
                <a:uFillTx/>
                <a:latin typeface="Roboto Slab"/>
                <a:ea typeface="Roboto Slab"/>
                <a:cs typeface="Roboto Slab"/>
                <a:sym typeface="Roboto Slab"/>
              </a:endParaRPr>
            </a:p>
          </p:txBody>
        </p:sp>
        <p:grpSp>
          <p:nvGrpSpPr>
            <p:cNvPr xmlns:c="http://schemas.openxmlformats.org/drawingml/2006/chart" xmlns:pic="http://schemas.openxmlformats.org/drawingml/2006/picture" xmlns:dgm="http://schemas.openxmlformats.org/drawingml/2006/diagram" id="149" name="Google Shape;149;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3829417" y="2089488"/>
              <a:ext cx="2639219" cy="832842"/>
              <a:chOff x="3835575" y="1870375"/>
              <a:chExt cx="2222688" cy="701400"/>
            </a:xfrm>
          </p:grpSpPr>
          <p:sp>
            <p:nvSpPr>
              <p:cNvPr xmlns:c="http://schemas.openxmlformats.org/drawingml/2006/chart" xmlns:pic="http://schemas.openxmlformats.org/drawingml/2006/picture" xmlns:dgm="http://schemas.openxmlformats.org/drawingml/2006/diagram" id="150" name="Google Shape;150;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3944763" y="1870375"/>
                <a:ext cx="2113500" cy="7014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51" name="Google Shape;151;p25"/>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rot="2700000">
                <a:off x="3868789" y="2140889"/>
                <a:ext cx="160372" cy="160372"/>
              </a:xfrm>
              <a:prstGeom prst="rtTriangle">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latin typeface="Roboto Slab"/>
                  <a:ea typeface="Roboto Slab"/>
                  <a:cs typeface="Roboto Slab"/>
                  <a:sym typeface="Roboto Slab"/>
                </a:endParaRPr>
              </a:p>
            </p:txBody>
          </p:sp>
        </p:grpSp>
      </p:grpSp>
      <p:grpSp>
        <p:nvGrpSpPr>
          <p:cNvPr xmlns:c="http://schemas.openxmlformats.org/drawingml/2006/chart" xmlns:pic="http://schemas.openxmlformats.org/drawingml/2006/picture" xmlns:dgm="http://schemas.openxmlformats.org/drawingml/2006/diagram" id="152" name="Google Shape;152;p2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5086450" y="3712650"/>
            <a:ext cx="2428200" cy="582039"/>
            <a:chOff x="1457325" y="2242963"/>
            <a:chExt cx="2428200" cy="582039"/>
          </a:xfrm>
        </p:grpSpPr>
        <p:sp>
          <p:nvSpPr>
            <p:cNvPr xmlns:c="http://schemas.openxmlformats.org/drawingml/2006/chart" xmlns:pic="http://schemas.openxmlformats.org/drawingml/2006/picture" xmlns:dgm="http://schemas.openxmlformats.org/drawingml/2006/diagram" id="153" name="Google Shape;153;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521973" y="2408602"/>
              <a:ext cx="2298900" cy="4164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lang="en-GB" sz="700">
                  <a:solidFill>
                    <a:srgbClr val="666666"/>
                  </a:solidFill>
                  <a:uFillTx/>
                  <a:latin typeface="Open Sans"/>
                  <a:ea typeface="Open Sans"/>
                  <a:cs typeface="Open Sans"/>
                  <a:sym typeface="Open Sans"/>
                </a:rPr>
                <a:t>Used Esri Story Maps to create online mapped version of the project.</a:t>
              </a:r>
              <a:endParaRPr sz="700">
                <a:solidFill>
                  <a:srgbClr val="666666"/>
                </a:solidFill>
                <a:uFillTx/>
                <a:latin typeface="Open Sans"/>
                <a:ea typeface="Open Sans"/>
                <a:cs typeface="Open Sans"/>
                <a:sym typeface="Open Sans"/>
              </a:endParaRPr>
            </a:p>
          </p:txBody>
        </p:sp>
        <p:sp>
          <p:nvSpPr>
            <p:cNvPr xmlns:c="http://schemas.openxmlformats.org/drawingml/2006/chart" xmlns:pic="http://schemas.openxmlformats.org/drawingml/2006/picture" xmlns:dgm="http://schemas.openxmlformats.org/drawingml/2006/diagram" id="154" name="Google Shape;154;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1457325" y="2242963"/>
              <a:ext cx="2428200" cy="1461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b="1" lang="en-GB" sz="1300">
                  <a:solidFill>
                    <a:srgbClr val="CC4125"/>
                  </a:solidFill>
                  <a:uFillTx/>
                  <a:latin typeface="Roboto Slab"/>
                  <a:ea typeface="Roboto Slab"/>
                  <a:cs typeface="Roboto Slab"/>
                  <a:sym typeface="Roboto Slab"/>
                </a:rPr>
                <a:t>“Memory &amp; Archives” Class</a:t>
              </a:r>
              <a:endParaRPr b="1" sz="1300">
                <a:solidFill>
                  <a:srgbClr val="CC4125"/>
                </a:solidFill>
                <a:uFillTx/>
                <a:latin typeface="Roboto Slab"/>
                <a:ea typeface="Roboto Slab"/>
                <a:cs typeface="Roboto Slab"/>
                <a:sym typeface="Roboto Slab"/>
              </a:endParaRPr>
            </a:p>
          </p:txBody>
        </p:sp>
      </p:grpSp>
      <p:sp>
        <p:nvSpPr>
          <p:cNvPr xmlns:c="http://schemas.openxmlformats.org/drawingml/2006/chart" xmlns:pic="http://schemas.openxmlformats.org/drawingml/2006/picture" xmlns:dgm="http://schemas.openxmlformats.org/drawingml/2006/diagram" id="155" name="Google Shape;155;p25"/>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60200" y="4694350"/>
            <a:ext cx="1313700" cy="3339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pic>
        <p:nvPicPr>
          <p:cNvPr xmlns:c="http://schemas.openxmlformats.org/drawingml/2006/chart" xmlns:pic="http://schemas.openxmlformats.org/drawingml/2006/picture" xmlns:dgm="http://schemas.openxmlformats.org/drawingml/2006/diagram" id="156" name="Google Shape;156;p25">
            <a:hlinkClick r:id="rId3"/>
          </p:cNvPr>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4"/>
          <a:srcRect b="10529" t="10537"/>
          <a:stretch/>
        </p:blipFill>
        <p:spPr xmlns:c="http://schemas.openxmlformats.org/drawingml/2006/chart" xmlns:pic="http://schemas.openxmlformats.org/drawingml/2006/picture" xmlns:dgm="http://schemas.openxmlformats.org/drawingml/2006/diagram">
          <a:xfrm>
            <a:off x="2305173" y="3474325"/>
            <a:ext cx="1788377" cy="1058700"/>
          </a:xfrm>
          <a:prstGeom prst="rect">
            <a:avLst/>
          </a:prstGeom>
          <a:noFill/>
          <a:ln>
            <a:noFill/>
          </a:ln>
        </p:spPr>
      </p:pic>
      <p:pic>
        <p:nvPicPr>
          <p:cNvPr xmlns:c="http://schemas.openxmlformats.org/drawingml/2006/chart" xmlns:pic="http://schemas.openxmlformats.org/drawingml/2006/picture" xmlns:dgm="http://schemas.openxmlformats.org/drawingml/2006/diagram" id="157" name="Google Shape;157;p25">
            <a:hlinkClick r:id="rId5"/>
          </p:cNvPr>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6"/>
          <a:stretch>
            <a:fillRect/>
          </a:stretch>
        </p:blipFill>
        <p:spPr xmlns:c="http://schemas.openxmlformats.org/drawingml/2006/chart" xmlns:pic="http://schemas.openxmlformats.org/drawingml/2006/picture" xmlns:dgm="http://schemas.openxmlformats.org/drawingml/2006/diagram">
          <a:xfrm>
            <a:off x="5590100" y="525025"/>
            <a:ext cx="2961373" cy="1924249"/>
          </a:xfrm>
          <a:prstGeom prst="rect">
            <a:avLst/>
          </a:prstGeom>
          <a:noFill/>
          <a:ln>
            <a:noFill/>
          </a:ln>
        </p:spPr>
      </p:pic>
    </p:spTree>
  </p:cSld>
  <p:clrMapOvr xmlns:c="http://schemas.openxmlformats.org/drawingml/2006/chart" xmlns:pic="http://schemas.openxmlformats.org/drawingml/2006/picture" xmlns:dgm="http://schemas.openxmlformats.org/drawingml/2006/diagram">
    <a:masterClrMapping/>
  </p:clrMapOvr>
</p:sld>
</file>

<file path=ppt/slides/slide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bg>
      <p:bgPr>
        <a:solidFill>
          <a:srgbClr val="222222"/>
        </a:solidFill>
      </p:bgPr>
    </p:bg>
    <p:spTree>
      <p:nvGrpSpPr>
        <p:cNvPr xmlns:c="http://schemas.openxmlformats.org/drawingml/2006/chart" xmlns:pic="http://schemas.openxmlformats.org/drawingml/2006/picture" xmlns:dgm="http://schemas.openxmlformats.org/drawingml/2006/diagram" id="161" name="Shape 161"/>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sp>
        <p:nvSpPr>
          <p:cNvPr xmlns:c="http://schemas.openxmlformats.org/drawingml/2006/chart" xmlns:pic="http://schemas.openxmlformats.org/drawingml/2006/picture" xmlns:dgm="http://schemas.openxmlformats.org/drawingml/2006/diagram" id="162" name="Google Shape;162;p26"/>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608287" y="1375213"/>
            <a:ext cx="3105600" cy="28806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lnSpc>
                <a:spcPct val="115000"/>
              </a:lnSpc>
              <a:spcBef>
                <a:spcPts val="0"/>
              </a:spcBef>
              <a:spcAft>
                <a:spcPts val="0"/>
              </a:spcAft>
              <a:buNone/>
            </a:pPr>
            <a:r>
              <a:rPr b="1" lang="en-GB" sz="1100">
                <a:solidFill>
                  <a:srgbClr val="FFFFFF"/>
                </a:solidFill>
                <a:uFillTx/>
                <a:latin typeface="Open Sans"/>
                <a:ea typeface="Open Sans"/>
                <a:cs typeface="Open Sans"/>
                <a:sym typeface="Open Sans"/>
              </a:rPr>
              <a:t>Question 1:</a:t>
            </a:r>
            <a:r>
              <a:rPr lang="en-GB" sz="1100">
                <a:solidFill>
                  <a:srgbClr val="FFFFFF"/>
                </a:solidFill>
                <a:uFillTx/>
                <a:latin typeface="Open Sans"/>
                <a:ea typeface="Open Sans"/>
                <a:cs typeface="Open Sans"/>
                <a:sym typeface="Open Sans"/>
              </a:rPr>
              <a:t> </a:t>
            </a:r>
            <a:r>
              <a:rPr lang="en-GB" sz="1100">
                <a:solidFill>
                  <a:srgbClr val="FFFFFF"/>
                </a:solidFill>
                <a:uFillTx/>
              </a:rPr>
              <a:t>What are the rhetorical implications of using a geospatially visualized archive to facilitate memory of cultural heritage? </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lang="en-GB" sz="1100">
                <a:solidFill>
                  <a:srgbClr val="FFFFFF"/>
                </a:solidFill>
                <a:uFillTx/>
                <a:latin typeface="Open Sans"/>
                <a:ea typeface="Open Sans"/>
                <a:cs typeface="Open Sans"/>
                <a:sym typeface="Open Sans"/>
              </a:rPr>
              <a:t> </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b="1" lang="en-GB" sz="1100">
                <a:solidFill>
                  <a:srgbClr val="FFFFFF"/>
                </a:solidFill>
                <a:uFillTx/>
                <a:latin typeface="Open Sans"/>
                <a:ea typeface="Open Sans"/>
                <a:cs typeface="Open Sans"/>
                <a:sym typeface="Open Sans"/>
              </a:rPr>
              <a:t>Question 2: </a:t>
            </a:r>
            <a:r>
              <a:rPr lang="en-GB" sz="1100">
                <a:solidFill>
                  <a:srgbClr val="FFFFFF"/>
                </a:solidFill>
                <a:uFillTx/>
              </a:rPr>
              <a:t>How might this project serve in the construction of new, “prosthetic” memories (Landsberg 2004) about the Irwinville Farms Project? </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a:uFillTx/>
              </a:rPr>
              <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b="1" lang="en-GB" sz="1100">
                <a:solidFill>
                  <a:srgbClr val="FFFFFF"/>
                </a:solidFill>
                <a:uFillTx/>
                <a:latin typeface="Open Sans"/>
                <a:ea typeface="Open Sans"/>
                <a:cs typeface="Open Sans"/>
                <a:sym typeface="Open Sans"/>
              </a:rPr>
              <a:t>Question 3: </a:t>
            </a:r>
            <a:r>
              <a:rPr lang="en-GB" sz="1100">
                <a:solidFill>
                  <a:srgbClr val="FFFFFF"/>
                </a:solidFill>
                <a:uFillTx/>
              </a:rPr>
              <a:t>In what ways could the concepts of “crowdsourcing” and the “user-archivist” be incorporated in this project, and how might this contribute to collective ownership of the project?</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a:uFillTx/>
              </a:rPr>
              <a:t/>
            </a:r>
            <a:endParaRPr sz="1100">
              <a:solidFill>
                <a:srgbClr val="FFFFFF"/>
              </a:solidFill>
              <a:uFillTx/>
              <a:latin typeface="Open Sans"/>
              <a:ea typeface="Open Sans"/>
              <a:cs typeface="Open Sans"/>
              <a:sym typeface="Open Sans"/>
            </a:endParaRPr>
          </a:p>
          <a:p>
            <a:pPr algn="l" indent="0" lvl="0" marL="0" rtl="0">
              <a:lnSpc>
                <a:spcPct val="115000"/>
              </a:lnSpc>
              <a:spcBef>
                <a:spcPts val="0"/>
              </a:spcBef>
              <a:spcAft>
                <a:spcPts val="0"/>
              </a:spcAft>
              <a:buNone/>
            </a:pPr>
            <a:r>
              <a:rPr>
                <a:uFillTx/>
              </a:rPr>
              <a:t/>
            </a:r>
            <a:endParaRPr sz="1100">
              <a:solidFill>
                <a:srgbClr val="FFFFFF"/>
              </a:solidFill>
              <a:uFillTx/>
              <a:latin typeface="Open Sans"/>
              <a:ea typeface="Open Sans"/>
              <a:cs typeface="Open Sans"/>
              <a:sym typeface="Open Sans"/>
            </a:endParaRPr>
          </a:p>
          <a:p>
            <a:pPr algn="l" indent="0" lvl="0" marL="0" rtl="0">
              <a:lnSpc>
                <a:spcPct val="120000"/>
              </a:lnSpc>
              <a:spcBef>
                <a:spcPts val="0"/>
              </a:spcBef>
              <a:spcAft>
                <a:spcPts val="0"/>
              </a:spcAft>
              <a:buNone/>
            </a:pPr>
            <a:r>
              <a:rPr>
                <a:uFillTx/>
              </a:rPr>
              <a:t/>
            </a:r>
            <a:endParaRPr sz="900">
              <a:solidFill>
                <a:srgbClr val="999999"/>
              </a:solidFill>
              <a:uFillTx/>
              <a:latin typeface="Open Sans"/>
              <a:ea typeface="Open Sans"/>
              <a:cs typeface="Open Sans"/>
              <a:sym typeface="Open Sans"/>
            </a:endParaRPr>
          </a:p>
        </p:txBody>
      </p:sp>
      <p:sp>
        <p:nvSpPr>
          <p:cNvPr xmlns:c="http://schemas.openxmlformats.org/drawingml/2006/chart" xmlns:pic="http://schemas.openxmlformats.org/drawingml/2006/picture" xmlns:dgm="http://schemas.openxmlformats.org/drawingml/2006/diagram" id="163" name="Google Shape;163;p26"/>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493787" y="2685954"/>
            <a:ext cx="1596000" cy="17475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64" name="Google Shape;164;p26"/>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272697" y="2685954"/>
            <a:ext cx="1596000" cy="17475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65" name="Google Shape;165;p26"/>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166" name="Google Shape;166;p26"/>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8325" y="478325"/>
            <a:ext cx="852900" cy="1008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67" name="Google Shape;167;p26"/>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30525" y="4738875"/>
            <a:ext cx="1165200" cy="2226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68" name="Google Shape;168;p26"/>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2077859" y="579124"/>
            <a:ext cx="4124100" cy="10587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en-GB" sz="2500">
                <a:solidFill>
                  <a:schemeClr val="lt1"/>
                </a:solidFill>
                <a:uFillTx/>
              </a:rPr>
              <a:t>RESEARCH </a:t>
            </a:r>
            <a:r>
              <a:rPr lang="en-GB" sz="2500">
                <a:solidFill>
                  <a:schemeClr val="accent5"/>
                </a:solidFill>
                <a:uFillTx/>
              </a:rPr>
              <a:t>QUESTIONS:</a:t>
            </a:r>
            <a:endParaRPr>
              <a:solidFill>
                <a:schemeClr val="accent5"/>
              </a:solidFill>
              <a:uFillTx/>
              <a:latin typeface="Roboto Slab"/>
              <a:ea typeface="Roboto Slab"/>
              <a:cs typeface="Roboto Slab"/>
              <a:sym typeface="Roboto Slab"/>
            </a:endParaRPr>
          </a:p>
        </p:txBody>
      </p:sp>
      <p:pic>
        <p:nvPicPr>
          <p:cNvPr xmlns:c="http://schemas.openxmlformats.org/drawingml/2006/chart" xmlns:pic="http://schemas.openxmlformats.org/drawingml/2006/picture" xmlns:dgm="http://schemas.openxmlformats.org/drawingml/2006/diagram" id="169" name="Google Shape;169;p26"/>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3"/>
          <a:stretch>
            <a:fillRect/>
          </a:stretch>
        </p:blipFill>
        <p:spPr xmlns:c="http://schemas.openxmlformats.org/drawingml/2006/chart" xmlns:pic="http://schemas.openxmlformats.org/drawingml/2006/picture" xmlns:dgm="http://schemas.openxmlformats.org/drawingml/2006/diagram">
          <a:xfrm>
            <a:off x="4117182" y="1375225"/>
            <a:ext cx="4276100" cy="3130100"/>
          </a:xfrm>
          <a:prstGeom prst="rect">
            <a:avLst/>
          </a:prstGeom>
          <a:noFill/>
          <a:ln>
            <a:noFill/>
          </a:ln>
        </p:spPr>
      </p:pic>
    </p:spTree>
  </p:cSld>
  <p:clrMapOvr xmlns:c="http://schemas.openxmlformats.org/drawingml/2006/chart" xmlns:pic="http://schemas.openxmlformats.org/drawingml/2006/picture" xmlns:dgm="http://schemas.openxmlformats.org/drawingml/2006/diagram">
    <a:masterClrMapping/>
  </p:clrMapOvr>
</p:sld>
</file>

<file path=ppt/slides/slide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bg>
      <p:bgPr>
        <a:solidFill>
          <a:srgbClr val="222222"/>
        </a:solidFill>
      </p:bgPr>
    </p:bg>
    <p:spTree>
      <p:nvGrpSpPr>
        <p:cNvPr xmlns:c="http://schemas.openxmlformats.org/drawingml/2006/chart" xmlns:pic="http://schemas.openxmlformats.org/drawingml/2006/picture" xmlns:dgm="http://schemas.openxmlformats.org/drawingml/2006/diagram" id="173" name="Shape 173"/>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pic>
        <p:nvPicPr>
          <p:cNvPr xmlns:c="http://schemas.openxmlformats.org/drawingml/2006/chart" xmlns:pic="http://schemas.openxmlformats.org/drawingml/2006/picture" xmlns:dgm="http://schemas.openxmlformats.org/drawingml/2006/diagram" descr="imac-605421_1280.jpg" id="174" name="Google Shape;174;p27"/>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3"/>
          <a:stretch>
            <a:fillRect/>
          </a:stretch>
        </p:blipFill>
        <p:spPr xmlns:c="http://schemas.openxmlformats.org/drawingml/2006/chart" xmlns:pic="http://schemas.openxmlformats.org/drawingml/2006/picture" xmlns:dgm="http://schemas.openxmlformats.org/drawingml/2006/diagram">
          <a:xfrm>
            <a:off x="4566817" y="-5"/>
            <a:ext cx="4040067" cy="2682874"/>
          </a:xfrm>
          <a:prstGeom prst="rect">
            <a:avLst/>
          </a:prstGeom>
          <a:noFill/>
          <a:ln>
            <a:noFill/>
          </a:ln>
        </p:spPr>
      </p:pic>
      <p:pic>
        <p:nvPicPr>
          <p:cNvPr xmlns:c="http://schemas.openxmlformats.org/drawingml/2006/chart" xmlns:pic="http://schemas.openxmlformats.org/drawingml/2006/picture" xmlns:dgm="http://schemas.openxmlformats.org/drawingml/2006/diagram" descr="office-730681_1280.jpg" id="175" name="Google Shape;175;p27"/>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4"/>
          <a:stretch>
            <a:fillRect/>
          </a:stretch>
        </p:blipFill>
        <p:spPr xmlns:c="http://schemas.openxmlformats.org/drawingml/2006/chart" xmlns:pic="http://schemas.openxmlformats.org/drawingml/2006/picture" xmlns:dgm="http://schemas.openxmlformats.org/drawingml/2006/diagram">
          <a:xfrm>
            <a:off x="532925" y="2682875"/>
            <a:ext cx="4040074" cy="2460626"/>
          </a:xfrm>
          <a:prstGeom prst="rect">
            <a:avLst/>
          </a:prstGeom>
          <a:noFill/>
          <a:ln>
            <a:noFill/>
          </a:ln>
        </p:spPr>
      </p:pic>
      <p:sp>
        <p:nvSpPr>
          <p:cNvPr xmlns:c="http://schemas.openxmlformats.org/drawingml/2006/chart" xmlns:pic="http://schemas.openxmlformats.org/drawingml/2006/picture" xmlns:dgm="http://schemas.openxmlformats.org/drawingml/2006/diagram" id="176" name="Google Shape;176;p27"/>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177" name="Google Shape;177;p27"/>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03043" y="574974"/>
            <a:ext cx="4124100" cy="5391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en-GB" sz="2000">
                <a:solidFill>
                  <a:schemeClr val="lt1"/>
                </a:solidFill>
                <a:uFillTx/>
              </a:rPr>
              <a:t>Establishing </a:t>
            </a:r>
            <a:r>
              <a:rPr lang="en-GB" sz="2000">
                <a:solidFill>
                  <a:schemeClr val="accent5"/>
                </a:solidFill>
                <a:uFillTx/>
              </a:rPr>
              <a:t>“THE WHY”:</a:t>
            </a:r>
            <a:endParaRPr sz="2000">
              <a:solidFill>
                <a:schemeClr val="accent5"/>
              </a:solidFill>
              <a:uFillTx/>
            </a:endParaRPr>
          </a:p>
          <a:p>
            <a:pPr algn="l" indent="0" lvl="0" marL="0" rtl="0">
              <a:spcBef>
                <a:spcPts val="0"/>
              </a:spcBef>
              <a:spcAft>
                <a:spcPts val="0"/>
              </a:spcAft>
              <a:buClr>
                <a:schemeClr val="dk1"/>
              </a:buClr>
              <a:buSzPts val="1100"/>
              <a:buFont typeface="Arial"/>
              <a:buNone/>
            </a:pPr>
            <a:r>
              <a:rPr>
                <a:uFillTx/>
              </a:rPr>
              <a:t/>
            </a:r>
            <a:endParaRPr sz="2000">
              <a:solidFill>
                <a:schemeClr val="accent5"/>
              </a:solidFill>
              <a:uFillTx/>
            </a:endParaRPr>
          </a:p>
          <a:p>
            <a:pPr algn="l" indent="0" lvl="0" marL="0" rtl="0">
              <a:lnSpc>
                <a:spcPct val="120000"/>
              </a:lnSpc>
              <a:spcBef>
                <a:spcPts val="0"/>
              </a:spcBef>
              <a:spcAft>
                <a:spcPts val="0"/>
              </a:spcAft>
              <a:buClr>
                <a:schemeClr val="dk1"/>
              </a:buClr>
              <a:buSzPts val="1100"/>
              <a:buFont typeface="Arial"/>
              <a:buNone/>
            </a:pPr>
            <a:r>
              <a:rPr b="0" lang="en-GB" sz="1100">
                <a:solidFill>
                  <a:srgbClr val="FFFFFF"/>
                </a:solidFill>
                <a:uFillTx/>
                <a:latin typeface="Arial"/>
                <a:ea typeface="Arial"/>
                <a:cs typeface="Arial"/>
                <a:sym typeface="Arial"/>
              </a:rPr>
              <a:t>In “Mapping the Geo-Spatial Turn” (2016), Todd Presner and David Shepard point out that “much work still remains to be done in marking up and curating the physical environment in ways that augment knowledge, deepen community, and preserve the complexity of cultural memories through mapping.” </a:t>
            </a:r>
            <a:r>
              <a:rPr b="0" lang="en-GB" sz="1400">
                <a:solidFill>
                  <a:srgbClr val="FFFFFF"/>
                </a:solidFill>
                <a:uFillTx/>
                <a:latin typeface="Open Sans"/>
                <a:ea typeface="Open Sans"/>
                <a:cs typeface="Open Sans"/>
                <a:sym typeface="Open Sans"/>
              </a:rPr>
              <a:t> </a:t>
            </a:r>
            <a:endParaRPr sz="1400">
              <a:solidFill>
                <a:srgbClr val="FFFFFF"/>
              </a:solidFill>
              <a:uFillTx/>
            </a:endParaRPr>
          </a:p>
        </p:txBody>
      </p:sp>
      <p:sp>
        <p:nvSpPr>
          <p:cNvPr xmlns:c="http://schemas.openxmlformats.org/drawingml/2006/chart" xmlns:pic="http://schemas.openxmlformats.org/drawingml/2006/picture" xmlns:dgm="http://schemas.openxmlformats.org/drawingml/2006/diagram" id="178" name="Google Shape;178;p27"/>
          <p:cNvSpPr xmlns:c="http://schemas.openxmlformats.org/drawingml/2006/chart" xmlns:pic="http://schemas.openxmlformats.org/drawingml/2006/picture" xmlns:dgm="http://schemas.openxmlformats.org/drawingml/2006/diagram" txBox="1">
            <a:spLocks/>
          </p:cNvSpPr>
          <p:nvPr>
            <p:ph idx="2" type="subTitle"/>
          </p:nvPr>
        </p:nvSpPr>
        <p:spPr xmlns:c="http://schemas.openxmlformats.org/drawingml/2006/chart" xmlns:pic="http://schemas.openxmlformats.org/drawingml/2006/picture" xmlns:dgm="http://schemas.openxmlformats.org/drawingml/2006/diagram">
          <a:xfrm>
            <a:off x="4872775" y="3095330"/>
            <a:ext cx="37341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lnSpc>
                <a:spcPct val="120000"/>
              </a:lnSpc>
              <a:spcBef>
                <a:spcPts val="0"/>
              </a:spcBef>
              <a:spcAft>
                <a:spcPts val="0"/>
              </a:spcAft>
              <a:buNone/>
            </a:pPr>
            <a:r>
              <a:rPr lang="en-GB" sz="1100">
                <a:solidFill>
                  <a:srgbClr val="FFFFFF"/>
                </a:solidFill>
                <a:uFillTx/>
                <a:latin typeface="Arial"/>
                <a:ea typeface="Arial"/>
                <a:cs typeface="Arial"/>
                <a:sym typeface="Arial"/>
              </a:rPr>
              <a:t>By overlaying historic photographs and oral histories over a mapped version of the Irwinville Farms Project, I hoped to help deepen community while also preserving community memories--even, as mentioned, the more problematic ones.</a:t>
            </a:r>
            <a:endParaRPr sz="1100">
              <a:solidFill>
                <a:srgbClr val="FFFFFF"/>
              </a:solidFill>
              <a:uFillTx/>
            </a:endParaRPr>
          </a:p>
          <a:p>
            <a:pPr algn="l" indent="0" lvl="0" marL="0" rtl="0">
              <a:lnSpc>
                <a:spcPct val="120000"/>
              </a:lnSpc>
              <a:spcBef>
                <a:spcPts val="0"/>
              </a:spcBef>
              <a:spcAft>
                <a:spcPts val="0"/>
              </a:spcAft>
              <a:buNone/>
            </a:pPr>
            <a:r>
              <a:rPr>
                <a:uFillTx/>
              </a:rPr>
              <a:t/>
            </a:r>
            <a:endParaRPr sz="1100">
              <a:solidFill>
                <a:srgbClr val="FFFFFF"/>
              </a:solidFill>
              <a:uFillTx/>
            </a:endParaRPr>
          </a:p>
        </p:txBody>
      </p:sp>
      <p:sp>
        <p:nvSpPr>
          <p:cNvPr xmlns:c="http://schemas.openxmlformats.org/drawingml/2006/chart" xmlns:pic="http://schemas.openxmlformats.org/drawingml/2006/picture" xmlns:dgm="http://schemas.openxmlformats.org/drawingml/2006/diagram" id="179" name="Google Shape;179;p27"/>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541850" y="500875"/>
            <a:ext cx="734700" cy="74100"/>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pic>
        <p:nvPicPr>
          <p:cNvPr xmlns:c="http://schemas.openxmlformats.org/drawingml/2006/chart" xmlns:pic="http://schemas.openxmlformats.org/drawingml/2006/picture" xmlns:dgm="http://schemas.openxmlformats.org/drawingml/2006/diagram" id="180" name="Google Shape;180;p27"/>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5"/>
          <a:srcRect b="16800" t="16793"/>
          <a:stretch/>
        </p:blipFill>
        <p:spPr xmlns:c="http://schemas.openxmlformats.org/drawingml/2006/chart" xmlns:pic="http://schemas.openxmlformats.org/drawingml/2006/picture" xmlns:dgm="http://schemas.openxmlformats.org/drawingml/2006/diagram">
          <a:xfrm>
            <a:off x="4566825" y="0"/>
            <a:ext cx="4040049" cy="2682875"/>
          </a:xfrm>
          <a:prstGeom prst="rect">
            <a:avLst/>
          </a:prstGeom>
          <a:noFill/>
          <a:ln>
            <a:noFill/>
          </a:ln>
        </p:spPr>
      </p:pic>
      <p:pic>
        <p:nvPicPr>
          <p:cNvPr xmlns:c="http://schemas.openxmlformats.org/drawingml/2006/chart" xmlns:pic="http://schemas.openxmlformats.org/drawingml/2006/picture" xmlns:dgm="http://schemas.openxmlformats.org/drawingml/2006/diagram" id="181" name="Google Shape;181;p27"/>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6"/>
          <a:srcRect b="4103" t="4103"/>
          <a:stretch/>
        </p:blipFill>
        <p:spPr xmlns:c="http://schemas.openxmlformats.org/drawingml/2006/chart" xmlns:pic="http://schemas.openxmlformats.org/drawingml/2006/picture" xmlns:dgm="http://schemas.openxmlformats.org/drawingml/2006/diagram">
          <a:xfrm>
            <a:off x="541850" y="2682875"/>
            <a:ext cx="4024975" cy="2460625"/>
          </a:xfrm>
          <a:prstGeom prst="rect">
            <a:avLst/>
          </a:prstGeom>
          <a:noFill/>
          <a:ln>
            <a:noFill/>
          </a:ln>
        </p:spPr>
      </p:pic>
    </p:spTree>
  </p:cSld>
  <p:clrMapOvr xmlns:c="http://schemas.openxmlformats.org/drawingml/2006/chart" xmlns:pic="http://schemas.openxmlformats.org/drawingml/2006/picture" xmlns:dgm="http://schemas.openxmlformats.org/drawingml/2006/diagram">
    <a:masterClrMapping/>
  </p:clrMapOvr>
</p:sld>
</file>

<file path=ppt/slides/slide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bg>
      <p:bgPr>
        <a:solidFill>
          <a:srgbClr val="222222"/>
        </a:solidFill>
      </p:bgPr>
    </p:bg>
    <p:spTree>
      <p:nvGrpSpPr>
        <p:cNvPr xmlns:c="http://schemas.openxmlformats.org/drawingml/2006/chart" xmlns:pic="http://schemas.openxmlformats.org/drawingml/2006/picture" xmlns:dgm="http://schemas.openxmlformats.org/drawingml/2006/diagram" id="185" name="Shape 185"/>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grpSp>
        <p:nvGrpSpPr>
          <p:cNvPr xmlns:c="http://schemas.openxmlformats.org/drawingml/2006/chart" xmlns:pic="http://schemas.openxmlformats.org/drawingml/2006/picture" xmlns:dgm="http://schemas.openxmlformats.org/drawingml/2006/diagram" id="186" name="Google Shape;186;p2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522500" y="1289300"/>
            <a:ext cx="1939200" cy="3038100"/>
            <a:chOff x="534419" y="1289300"/>
            <a:chExt cx="1939200" cy="3038100"/>
          </a:xfrm>
        </p:grpSpPr>
        <p:sp>
          <p:nvSpPr>
            <p:cNvPr xmlns:c="http://schemas.openxmlformats.org/drawingml/2006/chart" xmlns:pic="http://schemas.openxmlformats.org/drawingml/2006/picture" xmlns:dgm="http://schemas.openxmlformats.org/drawingml/2006/diagram" id="187" name="Google Shape;187;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34419" y="1289300"/>
              <a:ext cx="1939200" cy="30381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88" name="Google Shape;188;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534419" y="3001564"/>
              <a:ext cx="1939200" cy="3288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b="1" lang="en-GB" sz="1750">
                  <a:solidFill>
                    <a:schemeClr val="accent5"/>
                  </a:solidFill>
                  <a:uFillTx/>
                  <a:latin typeface="Roboto Slab"/>
                  <a:ea typeface="Roboto Slab"/>
                  <a:cs typeface="Roboto Slab"/>
                  <a:sym typeface="Roboto Slab"/>
                </a:rPr>
                <a:t>Irwinville Schoolhouse</a:t>
              </a:r>
              <a:endParaRPr b="1" sz="1850">
                <a:solidFill>
                  <a:schemeClr val="accent5"/>
                </a:solidFill>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89" name="Google Shape;189;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34419" y="1289300"/>
              <a:ext cx="1939200" cy="1518000"/>
            </a:xfrm>
            <a:prstGeom prst="rect">
              <a:avLst/>
            </a:prstGeom>
            <a:solidFill>
              <a:srgbClr val="666666"/>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90" name="Google Shape;190;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699119" y="3406200"/>
              <a:ext cx="1609800" cy="8328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ctr" indent="0" lvl="0" marL="0" rtl="0">
                <a:lnSpc>
                  <a:spcPct val="120000"/>
                </a:lnSpc>
                <a:spcBef>
                  <a:spcPts val="0"/>
                </a:spcBef>
                <a:spcAft>
                  <a:spcPts val="0"/>
                </a:spcAft>
                <a:buNone/>
              </a:pPr>
              <a:r>
                <a:rPr lang="en-GB" sz="900">
                  <a:solidFill>
                    <a:srgbClr val="666666"/>
                  </a:solidFill>
                  <a:uFillTx/>
                  <a:latin typeface="Open Sans"/>
                  <a:ea typeface="Open Sans"/>
                  <a:cs typeface="Open Sans"/>
                  <a:sym typeface="Open Sans"/>
                </a:rPr>
                <a:t>Culturally significant place of community bonding.</a:t>
              </a:r>
              <a:endParaRPr sz="900">
                <a:solidFill>
                  <a:srgbClr val="666666"/>
                </a:solidFill>
                <a:uFillTx/>
                <a:latin typeface="Open Sans"/>
                <a:ea typeface="Open Sans"/>
                <a:cs typeface="Open Sans"/>
                <a:sym typeface="Open Sans"/>
              </a:endParaRPr>
            </a:p>
          </p:txBody>
        </p:sp>
        <p:sp>
          <p:nvSpPr>
            <p:cNvPr xmlns:c="http://schemas.openxmlformats.org/drawingml/2006/chart" xmlns:pic="http://schemas.openxmlformats.org/drawingml/2006/picture" xmlns:dgm="http://schemas.openxmlformats.org/drawingml/2006/diagram" id="191" name="Google Shape;191;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1199519" y="1755250"/>
              <a:ext cx="609000" cy="609000"/>
            </a:xfrm>
            <a:custGeom>
              <a:ahLst/>
              <a:cxnLst/>
              <a:rect b="b" l="l" r="r" t="t"/>
              <a:pathLst>
                <a:path extrusionOk="0" h="120000" w="120000">
                  <a:moveTo>
                    <a:pt x="59951" y="10917"/>
                  </a:moveTo>
                  <a:cubicBezTo>
                    <a:pt x="32973" y="10917"/>
                    <a:pt x="10829" y="33043"/>
                    <a:pt x="10829" y="60000"/>
                  </a:cubicBezTo>
                  <a:cubicBezTo>
                    <a:pt x="10829" y="87053"/>
                    <a:pt x="32973" y="109082"/>
                    <a:pt x="59951" y="109082"/>
                  </a:cubicBezTo>
                  <a:cubicBezTo>
                    <a:pt x="87026" y="109082"/>
                    <a:pt x="109073" y="87053"/>
                    <a:pt x="109073" y="60000"/>
                  </a:cubicBezTo>
                  <a:cubicBezTo>
                    <a:pt x="109073" y="33043"/>
                    <a:pt x="87026" y="10917"/>
                    <a:pt x="59951" y="10917"/>
                  </a:cubicBezTo>
                  <a:close/>
                  <a:moveTo>
                    <a:pt x="59951" y="103671"/>
                  </a:moveTo>
                  <a:cubicBezTo>
                    <a:pt x="35970" y="103671"/>
                    <a:pt x="16341" y="84057"/>
                    <a:pt x="16341" y="60000"/>
                  </a:cubicBezTo>
                  <a:cubicBezTo>
                    <a:pt x="16341" y="36038"/>
                    <a:pt x="35970" y="16425"/>
                    <a:pt x="59951" y="16425"/>
                  </a:cubicBezTo>
                  <a:cubicBezTo>
                    <a:pt x="84029" y="16425"/>
                    <a:pt x="103658" y="36038"/>
                    <a:pt x="103658" y="60000"/>
                  </a:cubicBezTo>
                  <a:cubicBezTo>
                    <a:pt x="103658" y="84057"/>
                    <a:pt x="84029" y="103671"/>
                    <a:pt x="59951" y="103671"/>
                  </a:cubicBezTo>
                  <a:close/>
                  <a:moveTo>
                    <a:pt x="59951" y="0"/>
                  </a:moveTo>
                  <a:cubicBezTo>
                    <a:pt x="26688" y="0"/>
                    <a:pt x="0" y="27053"/>
                    <a:pt x="0" y="60000"/>
                  </a:cubicBezTo>
                  <a:cubicBezTo>
                    <a:pt x="0" y="93333"/>
                    <a:pt x="26688" y="120000"/>
                    <a:pt x="59951" y="120000"/>
                  </a:cubicBezTo>
                  <a:cubicBezTo>
                    <a:pt x="93311" y="120000"/>
                    <a:pt x="120000" y="93333"/>
                    <a:pt x="120000" y="60000"/>
                  </a:cubicBezTo>
                  <a:cubicBezTo>
                    <a:pt x="120000" y="27053"/>
                    <a:pt x="93311" y="0"/>
                    <a:pt x="59951" y="0"/>
                  </a:cubicBezTo>
                  <a:close/>
                  <a:moveTo>
                    <a:pt x="59951" y="114589"/>
                  </a:moveTo>
                  <a:cubicBezTo>
                    <a:pt x="29975" y="114589"/>
                    <a:pt x="5414" y="90048"/>
                    <a:pt x="5414" y="60000"/>
                  </a:cubicBezTo>
                  <a:cubicBezTo>
                    <a:pt x="5414" y="30048"/>
                    <a:pt x="29975" y="5507"/>
                    <a:pt x="59951" y="5507"/>
                  </a:cubicBezTo>
                  <a:cubicBezTo>
                    <a:pt x="90024" y="5507"/>
                    <a:pt x="114585" y="30048"/>
                    <a:pt x="114585" y="60000"/>
                  </a:cubicBezTo>
                  <a:cubicBezTo>
                    <a:pt x="114585" y="90048"/>
                    <a:pt x="90024" y="114589"/>
                    <a:pt x="59951" y="114589"/>
                  </a:cubicBezTo>
                  <a:close/>
                  <a:moveTo>
                    <a:pt x="79097" y="57294"/>
                  </a:moveTo>
                  <a:lnTo>
                    <a:pt x="70684" y="57294"/>
                  </a:lnTo>
                  <a:cubicBezTo>
                    <a:pt x="69524" y="53526"/>
                    <a:pt x="66526" y="50531"/>
                    <a:pt x="62755" y="49371"/>
                  </a:cubicBezTo>
                  <a:lnTo>
                    <a:pt x="62755" y="30048"/>
                  </a:lnTo>
                  <a:cubicBezTo>
                    <a:pt x="62755" y="28405"/>
                    <a:pt x="61595" y="27342"/>
                    <a:pt x="59951" y="27342"/>
                  </a:cubicBezTo>
                  <a:cubicBezTo>
                    <a:pt x="58404" y="27342"/>
                    <a:pt x="57244" y="28405"/>
                    <a:pt x="57244" y="30048"/>
                  </a:cubicBezTo>
                  <a:lnTo>
                    <a:pt x="57244" y="49371"/>
                  </a:lnTo>
                  <a:cubicBezTo>
                    <a:pt x="52602" y="50531"/>
                    <a:pt x="49121" y="54879"/>
                    <a:pt x="49121" y="60000"/>
                  </a:cubicBezTo>
                  <a:cubicBezTo>
                    <a:pt x="49121" y="65990"/>
                    <a:pt x="53956" y="70917"/>
                    <a:pt x="59951" y="70917"/>
                  </a:cubicBezTo>
                  <a:cubicBezTo>
                    <a:pt x="65173" y="70917"/>
                    <a:pt x="69234" y="67439"/>
                    <a:pt x="70684" y="62801"/>
                  </a:cubicBezTo>
                  <a:lnTo>
                    <a:pt x="79097" y="62801"/>
                  </a:lnTo>
                  <a:cubicBezTo>
                    <a:pt x="80741" y="62801"/>
                    <a:pt x="81804" y="61642"/>
                    <a:pt x="81804" y="60000"/>
                  </a:cubicBezTo>
                  <a:cubicBezTo>
                    <a:pt x="81804" y="58357"/>
                    <a:pt x="80741" y="57294"/>
                    <a:pt x="79097" y="57294"/>
                  </a:cubicBezTo>
                  <a:close/>
                  <a:moveTo>
                    <a:pt x="59951" y="65507"/>
                  </a:moveTo>
                  <a:cubicBezTo>
                    <a:pt x="56954" y="65507"/>
                    <a:pt x="54536" y="62995"/>
                    <a:pt x="54536" y="60000"/>
                  </a:cubicBezTo>
                  <a:cubicBezTo>
                    <a:pt x="54536" y="57004"/>
                    <a:pt x="56954" y="54589"/>
                    <a:pt x="59951" y="54589"/>
                  </a:cubicBezTo>
                  <a:cubicBezTo>
                    <a:pt x="62949" y="54589"/>
                    <a:pt x="65463" y="57004"/>
                    <a:pt x="65463" y="60000"/>
                  </a:cubicBezTo>
                  <a:cubicBezTo>
                    <a:pt x="65463" y="62995"/>
                    <a:pt x="62949" y="65507"/>
                    <a:pt x="59951" y="65507"/>
                  </a:cubicBezTo>
                  <a:close/>
                </a:path>
              </a:pathLst>
            </a:custGeom>
            <a:solidFill>
              <a:srgbClr val="FFFFFF"/>
            </a:solidFill>
            <a:ln>
              <a:noFill/>
            </a:ln>
          </p:spPr>
          <p:txBody xmlns:c="http://schemas.openxmlformats.org/drawingml/2006/chart" xmlns:pic="http://schemas.openxmlformats.org/drawingml/2006/picture" xmlns:dgm="http://schemas.openxmlformats.org/drawingml/2006/diagram">
            <a:bodyPr anchor="t" anchorCtr="0" bIns="45700" lIns="91425" rIns="91425" spcFirstLastPara="1" tIns="45700" wrap="square">
              <a:noAutofit/>
            </a:bodyPr>
            <a:lstStyle/>
            <a:p>
              <a:pPr algn="l" indent="0" lvl="0" marL="0" marR="0" rtl="0">
                <a:spcBef>
                  <a:spcPts val="0"/>
                </a:spcBef>
                <a:spcAft>
                  <a:spcPts val="0"/>
                </a:spcAft>
                <a:buNone/>
              </a:pPr>
              <a:r>
                <a:rPr>
                  <a:uFillTx/>
                </a:rPr>
                <a:t/>
              </a:r>
              <a:endParaRPr sz="1800">
                <a:solidFill>
                  <a:srgbClr val="000000"/>
                </a:solidFill>
                <a:uFillTx/>
                <a:latin typeface="Calibri"/>
                <a:ea typeface="Calibri"/>
                <a:cs typeface="Calibri"/>
                <a:sym typeface="Calibri"/>
              </a:endParaRPr>
            </a:p>
          </p:txBody>
        </p:sp>
      </p:grpSp>
      <p:grpSp>
        <p:nvGrpSpPr>
          <p:cNvPr xmlns:c="http://schemas.openxmlformats.org/drawingml/2006/chart" xmlns:pic="http://schemas.openxmlformats.org/drawingml/2006/picture" xmlns:dgm="http://schemas.openxmlformats.org/drawingml/2006/diagram" id="192" name="Google Shape;192;p2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2575773" y="1289300"/>
            <a:ext cx="1939200" cy="3038100"/>
            <a:chOff x="2583505" y="1289300"/>
            <a:chExt cx="1939200" cy="3038100"/>
          </a:xfrm>
        </p:grpSpPr>
        <p:sp>
          <p:nvSpPr>
            <p:cNvPr xmlns:c="http://schemas.openxmlformats.org/drawingml/2006/chart" xmlns:pic="http://schemas.openxmlformats.org/drawingml/2006/picture" xmlns:dgm="http://schemas.openxmlformats.org/drawingml/2006/diagram" id="193" name="Google Shape;193;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2583505" y="1289300"/>
              <a:ext cx="1939200" cy="30381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94" name="Google Shape;194;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2583505" y="3001564"/>
              <a:ext cx="1939200" cy="3288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a:uFillTx/>
                </a:rPr>
                <a:t/>
              </a:r>
              <a:endParaRPr b="1" sz="1850">
                <a:solidFill>
                  <a:schemeClr val="accent5"/>
                </a:solidFill>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195" name="Google Shape;195;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2583505" y="1289300"/>
              <a:ext cx="1939200" cy="1518000"/>
            </a:xfrm>
            <a:prstGeom prst="rect">
              <a:avLst/>
            </a:prstGeom>
            <a:solidFill>
              <a:srgbClr val="999999"/>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96" name="Google Shape;196;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2639206" y="2970200"/>
              <a:ext cx="1774500" cy="8328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ctr" indent="0" lvl="0" marL="0" rtl="0">
                <a:lnSpc>
                  <a:spcPct val="120000"/>
                </a:lnSpc>
                <a:spcBef>
                  <a:spcPts val="0"/>
                </a:spcBef>
                <a:spcAft>
                  <a:spcPts val="0"/>
                </a:spcAft>
                <a:buNone/>
              </a:pPr>
              <a:r>
                <a:rPr lang="en-GB" sz="900">
                  <a:solidFill>
                    <a:srgbClr val="666666"/>
                  </a:solidFill>
                  <a:uFillTx/>
                  <a:latin typeface="Open Sans"/>
                  <a:ea typeface="Open Sans"/>
                  <a:cs typeface="Open Sans"/>
                  <a:sym typeface="Open Sans"/>
                </a:rPr>
                <a:t>Demonstrates the ways in which “GIS resources can furnish insights into spatial histories of cultural representation &amp; practices.”</a:t>
              </a:r>
              <a:endParaRPr sz="900">
                <a:solidFill>
                  <a:srgbClr val="666666"/>
                </a:solidFill>
                <a:uFillTx/>
                <a:latin typeface="Open Sans"/>
                <a:ea typeface="Open Sans"/>
                <a:cs typeface="Open Sans"/>
                <a:sym typeface="Open Sans"/>
              </a:endParaRPr>
            </a:p>
          </p:txBody>
        </p:sp>
      </p:grpSp>
      <p:grpSp>
        <p:nvGrpSpPr>
          <p:cNvPr xmlns:c="http://schemas.openxmlformats.org/drawingml/2006/chart" xmlns:pic="http://schemas.openxmlformats.org/drawingml/2006/picture" xmlns:dgm="http://schemas.openxmlformats.org/drawingml/2006/diagram" id="197" name="Google Shape;197;p2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4629020" y="1289300"/>
            <a:ext cx="1939200" cy="3038100"/>
            <a:chOff x="4630219" y="1289300"/>
            <a:chExt cx="1939200" cy="3038100"/>
          </a:xfrm>
        </p:grpSpPr>
        <p:sp>
          <p:nvSpPr>
            <p:cNvPr xmlns:c="http://schemas.openxmlformats.org/drawingml/2006/chart" xmlns:pic="http://schemas.openxmlformats.org/drawingml/2006/picture" xmlns:dgm="http://schemas.openxmlformats.org/drawingml/2006/diagram" id="198" name="Google Shape;198;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630219" y="1289300"/>
              <a:ext cx="1939200" cy="30381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199" name="Google Shape;199;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630219" y="3001564"/>
              <a:ext cx="1939200" cy="328800"/>
            </a:xfrm>
            <a:prstGeom prst="rect">
              <a:avLst/>
            </a:prstGeom>
            <a:no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ctr" indent="0" lvl="0" marL="0" rtl="0">
                <a:spcBef>
                  <a:spcPts val="0"/>
                </a:spcBef>
                <a:spcAft>
                  <a:spcPts val="0"/>
                </a:spcAft>
                <a:buNone/>
              </a:pPr>
              <a:r>
                <a:rPr b="1" lang="en-GB" sz="1750">
                  <a:solidFill>
                    <a:schemeClr val="accent5"/>
                  </a:solidFill>
                  <a:uFillTx/>
                  <a:latin typeface="Roboto Slab"/>
                  <a:ea typeface="Roboto Slab"/>
                  <a:cs typeface="Roboto Slab"/>
                  <a:sym typeface="Roboto Slab"/>
                </a:rPr>
                <a:t>A Problematic Narrative</a:t>
              </a:r>
              <a:endParaRPr b="1" sz="1850">
                <a:solidFill>
                  <a:schemeClr val="accent5"/>
                </a:solidFill>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200" name="Google Shape;200;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4630219" y="1289300"/>
              <a:ext cx="1939200" cy="1518000"/>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01" name="Google Shape;201;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794919" y="3406200"/>
              <a:ext cx="1609800" cy="8328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ctr" indent="0" lvl="0" marL="0" rtl="0">
                <a:lnSpc>
                  <a:spcPct val="120000"/>
                </a:lnSpc>
                <a:spcBef>
                  <a:spcPts val="0"/>
                </a:spcBef>
                <a:spcAft>
                  <a:spcPts val="0"/>
                </a:spcAft>
                <a:buNone/>
              </a:pPr>
              <a:r>
                <a:rPr lang="en-GB" sz="900">
                  <a:solidFill>
                    <a:srgbClr val="666666"/>
                  </a:solidFill>
                  <a:uFillTx/>
                  <a:latin typeface="Open Sans"/>
                  <a:ea typeface="Open Sans"/>
                  <a:cs typeface="Open Sans"/>
                  <a:sym typeface="Open Sans"/>
                </a:rPr>
                <a:t>Multiple residents remember being called derogatory or names that were considered offensive.</a:t>
              </a:r>
              <a:endParaRPr sz="900">
                <a:solidFill>
                  <a:srgbClr val="666666"/>
                </a:solidFill>
                <a:uFillTx/>
                <a:latin typeface="Open Sans"/>
                <a:ea typeface="Open Sans"/>
                <a:cs typeface="Open Sans"/>
                <a:sym typeface="Open Sans"/>
              </a:endParaRPr>
            </a:p>
          </p:txBody>
        </p:sp>
      </p:grpSp>
      <p:grpSp>
        <p:nvGrpSpPr>
          <p:cNvPr xmlns:c="http://schemas.openxmlformats.org/drawingml/2006/chart" xmlns:pic="http://schemas.openxmlformats.org/drawingml/2006/picture" xmlns:dgm="http://schemas.openxmlformats.org/drawingml/2006/diagram" id="202" name="Google Shape;202;p28"/>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6682280" y="1289308"/>
            <a:ext cx="1939220" cy="3038100"/>
            <a:chOff x="6672915" y="1289300"/>
            <a:chExt cx="1939220" cy="3038100"/>
          </a:xfrm>
        </p:grpSpPr>
        <p:sp>
          <p:nvSpPr>
            <p:cNvPr xmlns:c="http://schemas.openxmlformats.org/drawingml/2006/chart" xmlns:pic="http://schemas.openxmlformats.org/drawingml/2006/picture" xmlns:dgm="http://schemas.openxmlformats.org/drawingml/2006/diagram" id="203" name="Google Shape;203;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672935" y="1289300"/>
              <a:ext cx="1939200" cy="3038100"/>
            </a:xfrm>
            <a:prstGeom prst="rect">
              <a:avLst/>
            </a:prstGeom>
            <a:solidFill>
              <a:schemeClr val="lt2"/>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04" name="Google Shape;204;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672915" y="1289300"/>
              <a:ext cx="1939200" cy="1518000"/>
            </a:xfrm>
            <a:prstGeom prst="rect">
              <a:avLst/>
            </a:prstGeom>
            <a:solidFill>
              <a:srgbClr val="A2C4C9"/>
            </a:solidFill>
            <a:ln>
              <a:noFill/>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05" name="Google Shape;205;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6837615" y="3036775"/>
              <a:ext cx="1609800" cy="8328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ctr" indent="0" lvl="0" marL="0" rtl="0">
                <a:lnSpc>
                  <a:spcPct val="120000"/>
                </a:lnSpc>
                <a:spcBef>
                  <a:spcPts val="0"/>
                </a:spcBef>
                <a:spcAft>
                  <a:spcPts val="0"/>
                </a:spcAft>
                <a:buNone/>
              </a:pPr>
              <a:r>
                <a:rPr lang="en-GB" sz="900">
                  <a:solidFill>
                    <a:srgbClr val="666666"/>
                  </a:solidFill>
                  <a:uFillTx/>
                  <a:latin typeface="Open Sans"/>
                  <a:ea typeface="Open Sans"/>
                  <a:cs typeface="Open Sans"/>
                  <a:sym typeface="Open Sans"/>
                </a:rPr>
                <a:t>Represents the darker side of the program often left out of the narrative in the community.</a:t>
              </a:r>
              <a:endParaRPr sz="900">
                <a:solidFill>
                  <a:srgbClr val="666666"/>
                </a:solidFill>
                <a:uFillTx/>
                <a:latin typeface="Open Sans"/>
                <a:ea typeface="Open Sans"/>
                <a:cs typeface="Open Sans"/>
                <a:sym typeface="Open Sans"/>
              </a:endParaRPr>
            </a:p>
          </p:txBody>
        </p:sp>
      </p:grpSp>
      <p:sp>
        <p:nvSpPr>
          <p:cNvPr xmlns:c="http://schemas.openxmlformats.org/drawingml/2006/chart" xmlns:pic="http://schemas.openxmlformats.org/drawingml/2006/picture" xmlns:dgm="http://schemas.openxmlformats.org/drawingml/2006/diagram" id="206" name="Google Shape;206;p28"/>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207" name="Google Shape;207;p28"/>
          <p:cNvSpPr xmlns:c="http://schemas.openxmlformats.org/drawingml/2006/chart" xmlns:pic="http://schemas.openxmlformats.org/drawingml/2006/picture" xmlns:dgm="http://schemas.openxmlformats.org/drawingml/2006/diagram" txBox="1">
            <a:spLocks/>
          </p:cNvSpPr>
          <p:nvPr>
            <p:ph type="title"/>
          </p:nvPr>
        </p:nvSpPr>
        <p:spPr xmlns:c="http://schemas.openxmlformats.org/drawingml/2006/chart" xmlns:pic="http://schemas.openxmlformats.org/drawingml/2006/picture" xmlns:dgm="http://schemas.openxmlformats.org/drawingml/2006/diagram">
          <a:xfrm>
            <a:off x="437650" y="527600"/>
            <a:ext cx="8268600" cy="598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b="1" lang="en-GB" sz="2500">
                <a:solidFill>
                  <a:schemeClr val="lt1"/>
                </a:solidFill>
                <a:uFillTx/>
              </a:rPr>
              <a:t>PATTERNS FOUND:</a:t>
            </a:r>
            <a:endParaRPr>
              <a:uFillTx/>
            </a:endParaRPr>
          </a:p>
        </p:txBody>
      </p:sp>
      <p:sp>
        <p:nvSpPr>
          <p:cNvPr xmlns:c="http://schemas.openxmlformats.org/drawingml/2006/chart" xmlns:pic="http://schemas.openxmlformats.org/drawingml/2006/picture" xmlns:dgm="http://schemas.openxmlformats.org/drawingml/2006/diagram" id="208" name="Google Shape;208;p28">
            <a:hlinkClick r:id="rId3"/>
          </p:cNvPr>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7432362" y="1909332"/>
            <a:ext cx="548700" cy="455100"/>
          </a:xfrm>
          <a:custGeom>
            <a:ahLst/>
            <a:cxnLst/>
            <a:rect b="b" l="l" r="r" t="t"/>
            <a:pathLst>
              <a:path extrusionOk="0" h="120000" w="120000">
                <a:moveTo>
                  <a:pt x="10917" y="27246"/>
                </a:moveTo>
                <a:lnTo>
                  <a:pt x="16425" y="27246"/>
                </a:lnTo>
                <a:lnTo>
                  <a:pt x="16425" y="21835"/>
                </a:lnTo>
                <a:lnTo>
                  <a:pt x="10917" y="21835"/>
                </a:lnTo>
                <a:lnTo>
                  <a:pt x="10917" y="27246"/>
                </a:lnTo>
                <a:close/>
                <a:moveTo>
                  <a:pt x="10917" y="38164"/>
                </a:moveTo>
                <a:lnTo>
                  <a:pt x="16425" y="38164"/>
                </a:lnTo>
                <a:lnTo>
                  <a:pt x="16425" y="32753"/>
                </a:lnTo>
                <a:lnTo>
                  <a:pt x="10917" y="32753"/>
                </a:lnTo>
                <a:lnTo>
                  <a:pt x="10917" y="38164"/>
                </a:lnTo>
                <a:close/>
                <a:moveTo>
                  <a:pt x="16425" y="103671"/>
                </a:moveTo>
                <a:lnTo>
                  <a:pt x="10917" y="103671"/>
                </a:lnTo>
                <a:lnTo>
                  <a:pt x="10917" y="109082"/>
                </a:lnTo>
                <a:lnTo>
                  <a:pt x="16425" y="109082"/>
                </a:lnTo>
                <a:lnTo>
                  <a:pt x="16425" y="103671"/>
                </a:lnTo>
                <a:close/>
                <a:moveTo>
                  <a:pt x="16425" y="81835"/>
                </a:moveTo>
                <a:lnTo>
                  <a:pt x="10917" y="81835"/>
                </a:lnTo>
                <a:lnTo>
                  <a:pt x="10917" y="87246"/>
                </a:lnTo>
                <a:lnTo>
                  <a:pt x="16425" y="87246"/>
                </a:lnTo>
                <a:lnTo>
                  <a:pt x="16425" y="81835"/>
                </a:lnTo>
                <a:close/>
                <a:moveTo>
                  <a:pt x="16425" y="70917"/>
                </a:moveTo>
                <a:lnTo>
                  <a:pt x="10917" y="70917"/>
                </a:lnTo>
                <a:lnTo>
                  <a:pt x="10917" y="76328"/>
                </a:lnTo>
                <a:lnTo>
                  <a:pt x="16425" y="76328"/>
                </a:lnTo>
                <a:lnTo>
                  <a:pt x="16425" y="70917"/>
                </a:lnTo>
                <a:close/>
                <a:moveTo>
                  <a:pt x="16425" y="92753"/>
                </a:moveTo>
                <a:lnTo>
                  <a:pt x="10917" y="92753"/>
                </a:lnTo>
                <a:lnTo>
                  <a:pt x="10917" y="98164"/>
                </a:lnTo>
                <a:lnTo>
                  <a:pt x="16425" y="98164"/>
                </a:lnTo>
                <a:lnTo>
                  <a:pt x="16425" y="92753"/>
                </a:lnTo>
                <a:close/>
                <a:moveTo>
                  <a:pt x="10917" y="49082"/>
                </a:moveTo>
                <a:lnTo>
                  <a:pt x="16425" y="49082"/>
                </a:lnTo>
                <a:lnTo>
                  <a:pt x="16425" y="43671"/>
                </a:lnTo>
                <a:lnTo>
                  <a:pt x="10917" y="43671"/>
                </a:lnTo>
                <a:lnTo>
                  <a:pt x="10917" y="49082"/>
                </a:lnTo>
                <a:close/>
                <a:moveTo>
                  <a:pt x="10917" y="16328"/>
                </a:moveTo>
                <a:lnTo>
                  <a:pt x="16425" y="16328"/>
                </a:lnTo>
                <a:lnTo>
                  <a:pt x="16425" y="10917"/>
                </a:lnTo>
                <a:lnTo>
                  <a:pt x="10917" y="10917"/>
                </a:lnTo>
                <a:lnTo>
                  <a:pt x="10917" y="16328"/>
                </a:lnTo>
                <a:close/>
                <a:moveTo>
                  <a:pt x="103671" y="27246"/>
                </a:moveTo>
                <a:lnTo>
                  <a:pt x="109082" y="27246"/>
                </a:lnTo>
                <a:lnTo>
                  <a:pt x="109082" y="21835"/>
                </a:lnTo>
                <a:lnTo>
                  <a:pt x="103671" y="21835"/>
                </a:lnTo>
                <a:lnTo>
                  <a:pt x="103671" y="27246"/>
                </a:lnTo>
                <a:close/>
                <a:moveTo>
                  <a:pt x="103671" y="38164"/>
                </a:moveTo>
                <a:lnTo>
                  <a:pt x="109082" y="38164"/>
                </a:lnTo>
                <a:lnTo>
                  <a:pt x="109082" y="32753"/>
                </a:lnTo>
                <a:lnTo>
                  <a:pt x="103671" y="32753"/>
                </a:lnTo>
                <a:lnTo>
                  <a:pt x="103671" y="38164"/>
                </a:lnTo>
                <a:close/>
                <a:moveTo>
                  <a:pt x="103671" y="49082"/>
                </a:moveTo>
                <a:lnTo>
                  <a:pt x="109082" y="49082"/>
                </a:lnTo>
                <a:lnTo>
                  <a:pt x="109082" y="43671"/>
                </a:lnTo>
                <a:lnTo>
                  <a:pt x="103671" y="43671"/>
                </a:lnTo>
                <a:lnTo>
                  <a:pt x="103671" y="49082"/>
                </a:lnTo>
                <a:close/>
                <a:moveTo>
                  <a:pt x="109082" y="0"/>
                </a:moveTo>
                <a:lnTo>
                  <a:pt x="10917" y="0"/>
                </a:lnTo>
                <a:cubicBezTo>
                  <a:pt x="4927" y="0"/>
                  <a:pt x="0" y="4927"/>
                  <a:pt x="0" y="10917"/>
                </a:cubicBezTo>
                <a:lnTo>
                  <a:pt x="0" y="109082"/>
                </a:lnTo>
                <a:cubicBezTo>
                  <a:pt x="0" y="115072"/>
                  <a:pt x="4927" y="120000"/>
                  <a:pt x="10917" y="120000"/>
                </a:cubicBezTo>
                <a:lnTo>
                  <a:pt x="109082" y="120000"/>
                </a:lnTo>
                <a:cubicBezTo>
                  <a:pt x="115072" y="120000"/>
                  <a:pt x="120000" y="115072"/>
                  <a:pt x="120000" y="109082"/>
                </a:cubicBezTo>
                <a:lnTo>
                  <a:pt x="120000" y="10917"/>
                </a:lnTo>
                <a:cubicBezTo>
                  <a:pt x="120000" y="4927"/>
                  <a:pt x="115072" y="0"/>
                  <a:pt x="109082" y="0"/>
                </a:cubicBezTo>
                <a:close/>
                <a:moveTo>
                  <a:pt x="21835" y="114492"/>
                </a:moveTo>
                <a:lnTo>
                  <a:pt x="10917" y="114492"/>
                </a:lnTo>
                <a:cubicBezTo>
                  <a:pt x="7922" y="114492"/>
                  <a:pt x="5507" y="112077"/>
                  <a:pt x="5507" y="109082"/>
                </a:cubicBezTo>
                <a:lnTo>
                  <a:pt x="5507" y="62705"/>
                </a:lnTo>
                <a:lnTo>
                  <a:pt x="21835" y="62705"/>
                </a:lnTo>
                <a:lnTo>
                  <a:pt x="21835" y="114492"/>
                </a:lnTo>
                <a:close/>
                <a:moveTo>
                  <a:pt x="21835" y="57294"/>
                </a:moveTo>
                <a:lnTo>
                  <a:pt x="5507" y="57294"/>
                </a:lnTo>
                <a:lnTo>
                  <a:pt x="5507" y="10917"/>
                </a:lnTo>
                <a:cubicBezTo>
                  <a:pt x="5507" y="7922"/>
                  <a:pt x="7922" y="5507"/>
                  <a:pt x="10917" y="5507"/>
                </a:cubicBezTo>
                <a:lnTo>
                  <a:pt x="21835" y="5507"/>
                </a:lnTo>
                <a:lnTo>
                  <a:pt x="21835" y="57294"/>
                </a:lnTo>
                <a:close/>
                <a:moveTo>
                  <a:pt x="92753" y="114492"/>
                </a:moveTo>
                <a:lnTo>
                  <a:pt x="27246" y="114492"/>
                </a:lnTo>
                <a:lnTo>
                  <a:pt x="27246" y="5507"/>
                </a:lnTo>
                <a:lnTo>
                  <a:pt x="92753" y="5507"/>
                </a:lnTo>
                <a:lnTo>
                  <a:pt x="92753" y="114492"/>
                </a:lnTo>
                <a:close/>
                <a:moveTo>
                  <a:pt x="114589" y="109082"/>
                </a:moveTo>
                <a:cubicBezTo>
                  <a:pt x="114589" y="112077"/>
                  <a:pt x="112077" y="114492"/>
                  <a:pt x="109082" y="114492"/>
                </a:cubicBezTo>
                <a:lnTo>
                  <a:pt x="98164" y="114492"/>
                </a:lnTo>
                <a:lnTo>
                  <a:pt x="98164" y="62705"/>
                </a:lnTo>
                <a:lnTo>
                  <a:pt x="114589" y="62705"/>
                </a:lnTo>
                <a:lnTo>
                  <a:pt x="114589" y="109082"/>
                </a:lnTo>
                <a:close/>
                <a:moveTo>
                  <a:pt x="114589" y="57294"/>
                </a:moveTo>
                <a:lnTo>
                  <a:pt x="98164" y="57294"/>
                </a:lnTo>
                <a:lnTo>
                  <a:pt x="98164" y="5507"/>
                </a:lnTo>
                <a:lnTo>
                  <a:pt x="109082" y="5507"/>
                </a:lnTo>
                <a:cubicBezTo>
                  <a:pt x="112077" y="5507"/>
                  <a:pt x="114589" y="7922"/>
                  <a:pt x="114589" y="10917"/>
                </a:cubicBezTo>
                <a:lnTo>
                  <a:pt x="114589" y="57294"/>
                </a:lnTo>
                <a:close/>
                <a:moveTo>
                  <a:pt x="103671" y="16328"/>
                </a:moveTo>
                <a:lnTo>
                  <a:pt x="109082" y="16328"/>
                </a:lnTo>
                <a:lnTo>
                  <a:pt x="109082" y="10917"/>
                </a:lnTo>
                <a:lnTo>
                  <a:pt x="103671" y="10917"/>
                </a:lnTo>
                <a:lnTo>
                  <a:pt x="103671" y="16328"/>
                </a:lnTo>
                <a:close/>
                <a:moveTo>
                  <a:pt x="109082" y="92753"/>
                </a:moveTo>
                <a:lnTo>
                  <a:pt x="103671" y="92753"/>
                </a:lnTo>
                <a:lnTo>
                  <a:pt x="103671" y="98164"/>
                </a:lnTo>
                <a:lnTo>
                  <a:pt x="109082" y="98164"/>
                </a:lnTo>
                <a:lnTo>
                  <a:pt x="109082" y="92753"/>
                </a:lnTo>
                <a:close/>
                <a:moveTo>
                  <a:pt x="109082" y="70917"/>
                </a:moveTo>
                <a:lnTo>
                  <a:pt x="103671" y="70917"/>
                </a:lnTo>
                <a:lnTo>
                  <a:pt x="103671" y="76328"/>
                </a:lnTo>
                <a:lnTo>
                  <a:pt x="109082" y="76328"/>
                </a:lnTo>
                <a:lnTo>
                  <a:pt x="109082" y="70917"/>
                </a:lnTo>
                <a:close/>
                <a:moveTo>
                  <a:pt x="109082" y="81835"/>
                </a:moveTo>
                <a:lnTo>
                  <a:pt x="103671" y="81835"/>
                </a:lnTo>
                <a:lnTo>
                  <a:pt x="103671" y="87246"/>
                </a:lnTo>
                <a:lnTo>
                  <a:pt x="109082" y="87246"/>
                </a:lnTo>
                <a:lnTo>
                  <a:pt x="109082" y="81835"/>
                </a:lnTo>
                <a:close/>
                <a:moveTo>
                  <a:pt x="109082" y="103671"/>
                </a:moveTo>
                <a:lnTo>
                  <a:pt x="103671" y="103671"/>
                </a:lnTo>
                <a:lnTo>
                  <a:pt x="103671" y="109082"/>
                </a:lnTo>
                <a:lnTo>
                  <a:pt x="109082" y="109082"/>
                </a:lnTo>
                <a:lnTo>
                  <a:pt x="109082" y="103671"/>
                </a:lnTo>
                <a:close/>
                <a:moveTo>
                  <a:pt x="46376" y="81835"/>
                </a:moveTo>
                <a:cubicBezTo>
                  <a:pt x="46956" y="81835"/>
                  <a:pt x="47439" y="81545"/>
                  <a:pt x="48019" y="81256"/>
                </a:cubicBezTo>
                <a:lnTo>
                  <a:pt x="48019" y="81256"/>
                </a:lnTo>
                <a:lnTo>
                  <a:pt x="77971" y="62222"/>
                </a:lnTo>
                <a:lnTo>
                  <a:pt x="77971" y="62222"/>
                </a:lnTo>
                <a:cubicBezTo>
                  <a:pt x="78550" y="61642"/>
                  <a:pt x="79130" y="60772"/>
                  <a:pt x="79130" y="60000"/>
                </a:cubicBezTo>
                <a:cubicBezTo>
                  <a:pt x="79130" y="59227"/>
                  <a:pt x="78550" y="58357"/>
                  <a:pt x="77971" y="57777"/>
                </a:cubicBezTo>
                <a:lnTo>
                  <a:pt x="77971" y="57777"/>
                </a:lnTo>
                <a:lnTo>
                  <a:pt x="48019" y="38743"/>
                </a:lnTo>
                <a:lnTo>
                  <a:pt x="48019" y="38743"/>
                </a:lnTo>
                <a:cubicBezTo>
                  <a:pt x="47439" y="38454"/>
                  <a:pt x="46956" y="38164"/>
                  <a:pt x="46376" y="38164"/>
                </a:cubicBezTo>
                <a:cubicBezTo>
                  <a:pt x="44734" y="38164"/>
                  <a:pt x="43671" y="39323"/>
                  <a:pt x="43671" y="40869"/>
                </a:cubicBezTo>
                <a:lnTo>
                  <a:pt x="43671" y="79130"/>
                </a:lnTo>
                <a:cubicBezTo>
                  <a:pt x="43671" y="80676"/>
                  <a:pt x="44734" y="81835"/>
                  <a:pt x="46376" y="81835"/>
                </a:cubicBezTo>
                <a:close/>
                <a:moveTo>
                  <a:pt x="49082" y="45797"/>
                </a:moveTo>
                <a:lnTo>
                  <a:pt x="71207" y="60000"/>
                </a:lnTo>
                <a:lnTo>
                  <a:pt x="49082" y="74202"/>
                </a:lnTo>
                <a:lnTo>
                  <a:pt x="49082" y="45797"/>
                </a:lnTo>
                <a:close/>
              </a:path>
            </a:pathLst>
          </a:custGeom>
          <a:solidFill>
            <a:srgbClr val="FFFFFF"/>
          </a:solidFill>
          <a:ln>
            <a:noFill/>
          </a:ln>
        </p:spPr>
        <p:txBody xmlns:c="http://schemas.openxmlformats.org/drawingml/2006/chart" xmlns:pic="http://schemas.openxmlformats.org/drawingml/2006/picture" xmlns:dgm="http://schemas.openxmlformats.org/drawingml/2006/diagram">
          <a:bodyPr anchor="t" anchorCtr="0" bIns="45700" lIns="91425" rIns="91425" spcFirstLastPara="1" tIns="45700" wrap="square">
            <a:noAutofit/>
          </a:bodyPr>
          <a:lstStyle/>
          <a:p>
            <a:pPr algn="l" indent="0" lvl="0" marL="0" marR="0" rtl="0">
              <a:spcBef>
                <a:spcPts val="0"/>
              </a:spcBef>
              <a:spcAft>
                <a:spcPts val="0"/>
              </a:spcAft>
              <a:buNone/>
            </a:pPr>
            <a:r>
              <a:rPr>
                <a:uFillTx/>
              </a:rPr>
              <a:t/>
            </a:r>
            <a:endParaRPr sz="1800">
              <a:solidFill>
                <a:srgbClr val="000000"/>
              </a:solidFill>
              <a:uFillTx/>
              <a:latin typeface="Calibri"/>
              <a:ea typeface="Calibri"/>
              <a:cs typeface="Calibri"/>
              <a:sym typeface="Calibri"/>
            </a:endParaRPr>
          </a:p>
        </p:txBody>
      </p:sp>
      <p:sp>
        <p:nvSpPr>
          <p:cNvPr xmlns:c="http://schemas.openxmlformats.org/drawingml/2006/chart" xmlns:pic="http://schemas.openxmlformats.org/drawingml/2006/picture" xmlns:dgm="http://schemas.openxmlformats.org/drawingml/2006/diagram" id="209" name="Google Shape;209;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3185425" y="1788125"/>
            <a:ext cx="666600" cy="598800"/>
          </a:xfrm>
          <a:custGeom>
            <a:ahLst/>
            <a:cxnLst/>
            <a:rect b="b" l="l" r="r" t="t"/>
            <a:pathLst>
              <a:path extrusionOk="0" h="120000" w="120000">
                <a:moveTo>
                  <a:pt x="16341" y="103671"/>
                </a:moveTo>
                <a:lnTo>
                  <a:pt x="10829" y="103671"/>
                </a:lnTo>
                <a:lnTo>
                  <a:pt x="10829" y="109082"/>
                </a:lnTo>
                <a:lnTo>
                  <a:pt x="16341" y="109082"/>
                </a:lnTo>
                <a:lnTo>
                  <a:pt x="16341" y="103671"/>
                </a:lnTo>
                <a:close/>
                <a:moveTo>
                  <a:pt x="16341" y="81835"/>
                </a:moveTo>
                <a:lnTo>
                  <a:pt x="10829" y="81835"/>
                </a:lnTo>
                <a:lnTo>
                  <a:pt x="10829" y="87246"/>
                </a:lnTo>
                <a:lnTo>
                  <a:pt x="16341" y="87246"/>
                </a:lnTo>
                <a:lnTo>
                  <a:pt x="16341" y="81835"/>
                </a:lnTo>
                <a:close/>
                <a:moveTo>
                  <a:pt x="10829" y="38164"/>
                </a:moveTo>
                <a:lnTo>
                  <a:pt x="16341" y="38164"/>
                </a:lnTo>
                <a:lnTo>
                  <a:pt x="16341" y="32753"/>
                </a:lnTo>
                <a:lnTo>
                  <a:pt x="10829" y="32753"/>
                </a:lnTo>
                <a:lnTo>
                  <a:pt x="10829" y="38164"/>
                </a:lnTo>
                <a:close/>
                <a:moveTo>
                  <a:pt x="16341" y="92753"/>
                </a:moveTo>
                <a:lnTo>
                  <a:pt x="10829" y="92753"/>
                </a:lnTo>
                <a:lnTo>
                  <a:pt x="10829" y="98164"/>
                </a:lnTo>
                <a:lnTo>
                  <a:pt x="16341" y="98164"/>
                </a:lnTo>
                <a:lnTo>
                  <a:pt x="16341" y="92753"/>
                </a:lnTo>
                <a:close/>
                <a:moveTo>
                  <a:pt x="10829" y="60000"/>
                </a:moveTo>
                <a:lnTo>
                  <a:pt x="16341" y="60000"/>
                </a:lnTo>
                <a:lnTo>
                  <a:pt x="16341" y="54589"/>
                </a:lnTo>
                <a:lnTo>
                  <a:pt x="10829" y="54589"/>
                </a:lnTo>
                <a:lnTo>
                  <a:pt x="10829" y="60000"/>
                </a:lnTo>
                <a:close/>
                <a:moveTo>
                  <a:pt x="10829" y="49082"/>
                </a:moveTo>
                <a:lnTo>
                  <a:pt x="16341" y="49082"/>
                </a:lnTo>
                <a:lnTo>
                  <a:pt x="16341" y="43671"/>
                </a:lnTo>
                <a:lnTo>
                  <a:pt x="10829" y="43671"/>
                </a:lnTo>
                <a:lnTo>
                  <a:pt x="10829" y="49082"/>
                </a:lnTo>
                <a:close/>
                <a:moveTo>
                  <a:pt x="87316" y="21835"/>
                </a:moveTo>
                <a:lnTo>
                  <a:pt x="10829" y="21835"/>
                </a:lnTo>
                <a:cubicBezTo>
                  <a:pt x="4834" y="21835"/>
                  <a:pt x="0" y="26763"/>
                  <a:pt x="0" y="32753"/>
                </a:cubicBezTo>
                <a:lnTo>
                  <a:pt x="0" y="109082"/>
                </a:lnTo>
                <a:cubicBezTo>
                  <a:pt x="0" y="115072"/>
                  <a:pt x="4834" y="120000"/>
                  <a:pt x="10829" y="120000"/>
                </a:cubicBezTo>
                <a:lnTo>
                  <a:pt x="87316" y="120000"/>
                </a:lnTo>
                <a:cubicBezTo>
                  <a:pt x="93311" y="120000"/>
                  <a:pt x="98243" y="115072"/>
                  <a:pt x="98243" y="109082"/>
                </a:cubicBezTo>
                <a:lnTo>
                  <a:pt x="98243" y="32753"/>
                </a:lnTo>
                <a:cubicBezTo>
                  <a:pt x="98243" y="26763"/>
                  <a:pt x="93311" y="21835"/>
                  <a:pt x="87316" y="21835"/>
                </a:cubicBezTo>
                <a:close/>
                <a:moveTo>
                  <a:pt x="21756" y="114492"/>
                </a:moveTo>
                <a:lnTo>
                  <a:pt x="10829" y="114492"/>
                </a:lnTo>
                <a:cubicBezTo>
                  <a:pt x="7832" y="114492"/>
                  <a:pt x="5414" y="112077"/>
                  <a:pt x="5414" y="109082"/>
                </a:cubicBezTo>
                <a:lnTo>
                  <a:pt x="5414" y="73623"/>
                </a:lnTo>
                <a:lnTo>
                  <a:pt x="21756" y="73623"/>
                </a:lnTo>
                <a:lnTo>
                  <a:pt x="21756" y="114492"/>
                </a:lnTo>
                <a:close/>
                <a:moveTo>
                  <a:pt x="21756" y="68212"/>
                </a:moveTo>
                <a:lnTo>
                  <a:pt x="5414" y="68212"/>
                </a:lnTo>
                <a:lnTo>
                  <a:pt x="5414" y="32753"/>
                </a:lnTo>
                <a:cubicBezTo>
                  <a:pt x="5414" y="29758"/>
                  <a:pt x="7832" y="27246"/>
                  <a:pt x="10829" y="27246"/>
                </a:cubicBezTo>
                <a:lnTo>
                  <a:pt x="21756" y="27246"/>
                </a:lnTo>
                <a:lnTo>
                  <a:pt x="21756" y="68212"/>
                </a:lnTo>
                <a:close/>
                <a:moveTo>
                  <a:pt x="70878" y="114492"/>
                </a:moveTo>
                <a:lnTo>
                  <a:pt x="27268" y="114492"/>
                </a:lnTo>
                <a:lnTo>
                  <a:pt x="27268" y="73623"/>
                </a:lnTo>
                <a:lnTo>
                  <a:pt x="70878" y="73623"/>
                </a:lnTo>
                <a:lnTo>
                  <a:pt x="70878" y="114492"/>
                </a:lnTo>
                <a:close/>
                <a:moveTo>
                  <a:pt x="70878" y="68212"/>
                </a:moveTo>
                <a:lnTo>
                  <a:pt x="27268" y="68212"/>
                </a:lnTo>
                <a:lnTo>
                  <a:pt x="27268" y="27246"/>
                </a:lnTo>
                <a:lnTo>
                  <a:pt x="70878" y="27246"/>
                </a:lnTo>
                <a:lnTo>
                  <a:pt x="70878" y="68212"/>
                </a:lnTo>
                <a:close/>
                <a:moveTo>
                  <a:pt x="92731" y="109082"/>
                </a:moveTo>
                <a:cubicBezTo>
                  <a:pt x="92731" y="112077"/>
                  <a:pt x="90314" y="114492"/>
                  <a:pt x="87316" y="114492"/>
                </a:cubicBezTo>
                <a:lnTo>
                  <a:pt x="76390" y="114492"/>
                </a:lnTo>
                <a:lnTo>
                  <a:pt x="76390" y="73623"/>
                </a:lnTo>
                <a:lnTo>
                  <a:pt x="92731" y="73623"/>
                </a:lnTo>
                <a:lnTo>
                  <a:pt x="92731" y="109082"/>
                </a:lnTo>
                <a:close/>
                <a:moveTo>
                  <a:pt x="92731" y="68212"/>
                </a:moveTo>
                <a:lnTo>
                  <a:pt x="76390" y="68212"/>
                </a:lnTo>
                <a:lnTo>
                  <a:pt x="76390" y="27246"/>
                </a:lnTo>
                <a:lnTo>
                  <a:pt x="87316" y="27246"/>
                </a:lnTo>
                <a:cubicBezTo>
                  <a:pt x="90314" y="27246"/>
                  <a:pt x="92731" y="29758"/>
                  <a:pt x="92731" y="32753"/>
                </a:cubicBezTo>
                <a:lnTo>
                  <a:pt x="92731" y="68212"/>
                </a:lnTo>
                <a:close/>
                <a:moveTo>
                  <a:pt x="81804" y="38164"/>
                </a:moveTo>
                <a:lnTo>
                  <a:pt x="87316" y="38164"/>
                </a:lnTo>
                <a:lnTo>
                  <a:pt x="87316" y="32753"/>
                </a:lnTo>
                <a:lnTo>
                  <a:pt x="81804" y="32753"/>
                </a:lnTo>
                <a:lnTo>
                  <a:pt x="81804" y="38164"/>
                </a:lnTo>
                <a:close/>
                <a:moveTo>
                  <a:pt x="109073" y="0"/>
                </a:moveTo>
                <a:lnTo>
                  <a:pt x="32683" y="0"/>
                </a:lnTo>
                <a:cubicBezTo>
                  <a:pt x="26688" y="0"/>
                  <a:pt x="21756" y="4927"/>
                  <a:pt x="21756" y="10917"/>
                </a:cubicBezTo>
                <a:lnTo>
                  <a:pt x="21756" y="13623"/>
                </a:lnTo>
                <a:cubicBezTo>
                  <a:pt x="21756" y="15265"/>
                  <a:pt x="22917" y="16328"/>
                  <a:pt x="24560" y="16328"/>
                </a:cubicBezTo>
                <a:cubicBezTo>
                  <a:pt x="26107" y="16328"/>
                  <a:pt x="27268" y="15265"/>
                  <a:pt x="27268" y="13623"/>
                </a:cubicBezTo>
                <a:lnTo>
                  <a:pt x="27268" y="10917"/>
                </a:lnTo>
                <a:cubicBezTo>
                  <a:pt x="27268" y="7922"/>
                  <a:pt x="29685" y="5507"/>
                  <a:pt x="32683" y="5507"/>
                </a:cubicBezTo>
                <a:lnTo>
                  <a:pt x="109073" y="5507"/>
                </a:lnTo>
                <a:cubicBezTo>
                  <a:pt x="112070" y="5507"/>
                  <a:pt x="114585" y="7922"/>
                  <a:pt x="114585" y="10917"/>
                </a:cubicBezTo>
                <a:lnTo>
                  <a:pt x="114585" y="87246"/>
                </a:lnTo>
                <a:cubicBezTo>
                  <a:pt x="114585" y="90241"/>
                  <a:pt x="112070" y="92753"/>
                  <a:pt x="109073" y="92753"/>
                </a:cubicBezTo>
                <a:lnTo>
                  <a:pt x="106365" y="92753"/>
                </a:lnTo>
                <a:cubicBezTo>
                  <a:pt x="104721" y="92753"/>
                  <a:pt x="103658" y="93816"/>
                  <a:pt x="103658" y="95458"/>
                </a:cubicBezTo>
                <a:cubicBezTo>
                  <a:pt x="103658" y="97101"/>
                  <a:pt x="104721" y="98164"/>
                  <a:pt x="106365" y="98164"/>
                </a:cubicBezTo>
                <a:lnTo>
                  <a:pt x="109073" y="98164"/>
                </a:lnTo>
                <a:cubicBezTo>
                  <a:pt x="115165" y="98164"/>
                  <a:pt x="120000" y="93236"/>
                  <a:pt x="120000" y="87246"/>
                </a:cubicBezTo>
                <a:lnTo>
                  <a:pt x="120000" y="10917"/>
                </a:lnTo>
                <a:cubicBezTo>
                  <a:pt x="120000" y="4927"/>
                  <a:pt x="115165" y="0"/>
                  <a:pt x="109073" y="0"/>
                </a:cubicBezTo>
                <a:close/>
                <a:moveTo>
                  <a:pt x="81804" y="49082"/>
                </a:moveTo>
                <a:lnTo>
                  <a:pt x="87316" y="49082"/>
                </a:lnTo>
                <a:lnTo>
                  <a:pt x="87316" y="43671"/>
                </a:lnTo>
                <a:lnTo>
                  <a:pt x="81804" y="43671"/>
                </a:lnTo>
                <a:lnTo>
                  <a:pt x="81804" y="49082"/>
                </a:lnTo>
                <a:close/>
                <a:moveTo>
                  <a:pt x="87316" y="92753"/>
                </a:moveTo>
                <a:lnTo>
                  <a:pt x="81804" y="92753"/>
                </a:lnTo>
                <a:lnTo>
                  <a:pt x="81804" y="98164"/>
                </a:lnTo>
                <a:lnTo>
                  <a:pt x="87316" y="98164"/>
                </a:lnTo>
                <a:lnTo>
                  <a:pt x="87316" y="92753"/>
                </a:lnTo>
                <a:close/>
                <a:moveTo>
                  <a:pt x="81804" y="60000"/>
                </a:moveTo>
                <a:lnTo>
                  <a:pt x="87316" y="60000"/>
                </a:lnTo>
                <a:lnTo>
                  <a:pt x="87316" y="54589"/>
                </a:lnTo>
                <a:lnTo>
                  <a:pt x="81804" y="54589"/>
                </a:lnTo>
                <a:lnTo>
                  <a:pt x="81804" y="60000"/>
                </a:lnTo>
                <a:close/>
                <a:moveTo>
                  <a:pt x="87316" y="81835"/>
                </a:moveTo>
                <a:lnTo>
                  <a:pt x="81804" y="81835"/>
                </a:lnTo>
                <a:lnTo>
                  <a:pt x="81804" y="87246"/>
                </a:lnTo>
                <a:lnTo>
                  <a:pt x="87316" y="87246"/>
                </a:lnTo>
                <a:lnTo>
                  <a:pt x="87316" y="81835"/>
                </a:lnTo>
                <a:close/>
                <a:moveTo>
                  <a:pt x="87316" y="103671"/>
                </a:moveTo>
                <a:lnTo>
                  <a:pt x="81804" y="103671"/>
                </a:lnTo>
                <a:lnTo>
                  <a:pt x="81804" y="109082"/>
                </a:lnTo>
                <a:lnTo>
                  <a:pt x="87316" y="109082"/>
                </a:lnTo>
                <a:lnTo>
                  <a:pt x="87316" y="103671"/>
                </a:lnTo>
                <a:close/>
              </a:path>
            </a:pathLst>
          </a:custGeom>
          <a:solidFill>
            <a:srgbClr val="FFFFFF"/>
          </a:solidFill>
          <a:ln>
            <a:noFill/>
          </a:ln>
        </p:spPr>
        <p:txBody xmlns:c="http://schemas.openxmlformats.org/drawingml/2006/chart" xmlns:pic="http://schemas.openxmlformats.org/drawingml/2006/picture" xmlns:dgm="http://schemas.openxmlformats.org/drawingml/2006/diagram">
          <a:bodyPr anchor="t" anchorCtr="0" bIns="45700" lIns="91425" rIns="91425" spcFirstLastPara="1" tIns="45700" wrap="square">
            <a:noAutofit/>
          </a:bodyPr>
          <a:lstStyle/>
          <a:p>
            <a:pPr algn="l" indent="0" lvl="0" marL="0" marR="0" rtl="0">
              <a:spcBef>
                <a:spcPts val="0"/>
              </a:spcBef>
              <a:spcAft>
                <a:spcPts val="0"/>
              </a:spcAft>
              <a:buNone/>
            </a:pPr>
            <a:r>
              <a:rPr>
                <a:uFillTx/>
              </a:rPr>
              <a:t/>
            </a:r>
            <a:endParaRPr sz="1800">
              <a:solidFill>
                <a:srgbClr val="000000"/>
              </a:solidFill>
              <a:uFillTx/>
              <a:latin typeface="Calibri"/>
              <a:ea typeface="Calibri"/>
              <a:cs typeface="Calibri"/>
              <a:sym typeface="Calibri"/>
            </a:endParaRPr>
          </a:p>
        </p:txBody>
      </p:sp>
      <p:sp>
        <p:nvSpPr>
          <p:cNvPr xmlns:c="http://schemas.openxmlformats.org/drawingml/2006/chart" xmlns:pic="http://schemas.openxmlformats.org/drawingml/2006/picture" xmlns:dgm="http://schemas.openxmlformats.org/drawingml/2006/diagram" id="210" name="Google Shape;210;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5387621" y="1823235"/>
            <a:ext cx="504300" cy="523800"/>
          </a:xfrm>
          <a:custGeom>
            <a:ahLst/>
            <a:cxnLst/>
            <a:rect b="b" l="l" r="r" t="t"/>
            <a:pathLst>
              <a:path extrusionOk="0" h="120000" w="120000">
                <a:moveTo>
                  <a:pt x="24541" y="32753"/>
                </a:moveTo>
                <a:lnTo>
                  <a:pt x="57294" y="32753"/>
                </a:lnTo>
                <a:cubicBezTo>
                  <a:pt x="58840" y="32753"/>
                  <a:pt x="60000" y="31594"/>
                  <a:pt x="60000" y="30048"/>
                </a:cubicBezTo>
                <a:cubicBezTo>
                  <a:pt x="60000" y="28405"/>
                  <a:pt x="58840" y="27246"/>
                  <a:pt x="57294" y="27246"/>
                </a:cubicBezTo>
                <a:lnTo>
                  <a:pt x="24541" y="27246"/>
                </a:lnTo>
                <a:cubicBezTo>
                  <a:pt x="22898" y="27246"/>
                  <a:pt x="21835" y="28405"/>
                  <a:pt x="21835" y="30048"/>
                </a:cubicBezTo>
                <a:cubicBezTo>
                  <a:pt x="21835" y="31594"/>
                  <a:pt x="22898" y="32753"/>
                  <a:pt x="24541" y="32753"/>
                </a:cubicBezTo>
                <a:close/>
                <a:moveTo>
                  <a:pt x="24541" y="49082"/>
                </a:moveTo>
                <a:lnTo>
                  <a:pt x="95458" y="49082"/>
                </a:lnTo>
                <a:cubicBezTo>
                  <a:pt x="97101" y="49082"/>
                  <a:pt x="98164" y="48019"/>
                  <a:pt x="98164" y="46376"/>
                </a:cubicBezTo>
                <a:cubicBezTo>
                  <a:pt x="98164" y="44734"/>
                  <a:pt x="97101" y="43671"/>
                  <a:pt x="95458" y="43671"/>
                </a:cubicBezTo>
                <a:lnTo>
                  <a:pt x="24541" y="43671"/>
                </a:lnTo>
                <a:cubicBezTo>
                  <a:pt x="22898" y="43671"/>
                  <a:pt x="21835" y="44734"/>
                  <a:pt x="21835" y="46376"/>
                </a:cubicBezTo>
                <a:cubicBezTo>
                  <a:pt x="21835" y="48019"/>
                  <a:pt x="22898" y="49082"/>
                  <a:pt x="24541" y="49082"/>
                </a:cubicBezTo>
                <a:close/>
                <a:moveTo>
                  <a:pt x="114492" y="0"/>
                </a:moveTo>
                <a:lnTo>
                  <a:pt x="5410" y="0"/>
                </a:lnTo>
                <a:cubicBezTo>
                  <a:pt x="2415" y="0"/>
                  <a:pt x="0" y="2512"/>
                  <a:pt x="0" y="5507"/>
                </a:cubicBezTo>
                <a:lnTo>
                  <a:pt x="0" y="92753"/>
                </a:lnTo>
                <a:lnTo>
                  <a:pt x="27246" y="120000"/>
                </a:lnTo>
                <a:lnTo>
                  <a:pt x="114492" y="120000"/>
                </a:lnTo>
                <a:cubicBezTo>
                  <a:pt x="117487" y="120000"/>
                  <a:pt x="120000" y="117487"/>
                  <a:pt x="120000" y="114492"/>
                </a:cubicBezTo>
                <a:lnTo>
                  <a:pt x="120000" y="5507"/>
                </a:lnTo>
                <a:cubicBezTo>
                  <a:pt x="120000" y="2512"/>
                  <a:pt x="117487" y="0"/>
                  <a:pt x="114492" y="0"/>
                </a:cubicBezTo>
                <a:close/>
                <a:moveTo>
                  <a:pt x="27246" y="111787"/>
                </a:moveTo>
                <a:lnTo>
                  <a:pt x="8212" y="92753"/>
                </a:lnTo>
                <a:lnTo>
                  <a:pt x="27246" y="92753"/>
                </a:lnTo>
                <a:lnTo>
                  <a:pt x="27246" y="111787"/>
                </a:lnTo>
                <a:close/>
                <a:moveTo>
                  <a:pt x="114492" y="114492"/>
                </a:moveTo>
                <a:lnTo>
                  <a:pt x="32753" y="114492"/>
                </a:lnTo>
                <a:lnTo>
                  <a:pt x="32753" y="89951"/>
                </a:lnTo>
                <a:cubicBezTo>
                  <a:pt x="32753" y="88405"/>
                  <a:pt x="31594" y="87246"/>
                  <a:pt x="29951" y="87246"/>
                </a:cubicBezTo>
                <a:lnTo>
                  <a:pt x="5410" y="87246"/>
                </a:lnTo>
                <a:lnTo>
                  <a:pt x="5410" y="5507"/>
                </a:lnTo>
                <a:lnTo>
                  <a:pt x="114492" y="5507"/>
                </a:lnTo>
                <a:lnTo>
                  <a:pt x="114492" y="114492"/>
                </a:lnTo>
                <a:close/>
                <a:moveTo>
                  <a:pt x="24541" y="65410"/>
                </a:moveTo>
                <a:lnTo>
                  <a:pt x="79033" y="65410"/>
                </a:lnTo>
                <a:cubicBezTo>
                  <a:pt x="80676" y="65410"/>
                  <a:pt x="81835" y="64347"/>
                  <a:pt x="81835" y="62705"/>
                </a:cubicBezTo>
                <a:cubicBezTo>
                  <a:pt x="81835" y="61062"/>
                  <a:pt x="80676" y="60000"/>
                  <a:pt x="79033" y="60000"/>
                </a:cubicBezTo>
                <a:lnTo>
                  <a:pt x="24541" y="60000"/>
                </a:lnTo>
                <a:cubicBezTo>
                  <a:pt x="22898" y="60000"/>
                  <a:pt x="21835" y="61062"/>
                  <a:pt x="21835" y="62705"/>
                </a:cubicBezTo>
                <a:cubicBezTo>
                  <a:pt x="21835" y="64347"/>
                  <a:pt x="22898" y="65410"/>
                  <a:pt x="24541" y="65410"/>
                </a:cubicBezTo>
                <a:close/>
              </a:path>
            </a:pathLst>
          </a:custGeom>
          <a:solidFill>
            <a:srgbClr val="FFFFFF"/>
          </a:solidFill>
          <a:ln>
            <a:noFill/>
          </a:ln>
        </p:spPr>
        <p:txBody xmlns:c="http://schemas.openxmlformats.org/drawingml/2006/chart" xmlns:pic="http://schemas.openxmlformats.org/drawingml/2006/picture" xmlns:dgm="http://schemas.openxmlformats.org/drawingml/2006/diagram">
          <a:bodyPr anchor="t" anchorCtr="0" bIns="45700" lIns="91425" rIns="91425" spcFirstLastPara="1" tIns="45700" wrap="square">
            <a:noAutofit/>
          </a:bodyPr>
          <a:lstStyle/>
          <a:p>
            <a:pPr algn="l" indent="0" lvl="0" marL="0" marR="0" rtl="0">
              <a:spcBef>
                <a:spcPts val="0"/>
              </a:spcBef>
              <a:spcAft>
                <a:spcPts val="0"/>
              </a:spcAft>
              <a:buNone/>
            </a:pPr>
            <a:r>
              <a:rPr>
                <a:uFillTx/>
              </a:rPr>
              <a:t/>
            </a:r>
            <a:endParaRPr sz="1800">
              <a:solidFill>
                <a:srgbClr val="000000"/>
              </a:solidFill>
              <a:uFillTx/>
              <a:latin typeface="Calibri"/>
              <a:ea typeface="Calibri"/>
              <a:cs typeface="Calibri"/>
              <a:sym typeface="Calibri"/>
            </a:endParaRPr>
          </a:p>
        </p:txBody>
      </p:sp>
      <p:sp>
        <p:nvSpPr>
          <p:cNvPr xmlns:c="http://schemas.openxmlformats.org/drawingml/2006/chart" xmlns:pic="http://schemas.openxmlformats.org/drawingml/2006/picture" xmlns:dgm="http://schemas.openxmlformats.org/drawingml/2006/diagram" id="211" name="Google Shape;211;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52100" y="452100"/>
            <a:ext cx="825600" cy="1572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12" name="Google Shape;212;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522500" y="527600"/>
            <a:ext cx="735600" cy="48900"/>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13" name="Google Shape;213;p28"/>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541850" y="4783400"/>
            <a:ext cx="1031700" cy="1560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pic>
        <p:nvPicPr>
          <p:cNvPr xmlns:c="http://schemas.openxmlformats.org/drawingml/2006/chart" xmlns:pic="http://schemas.openxmlformats.org/drawingml/2006/picture" xmlns:dgm="http://schemas.openxmlformats.org/drawingml/2006/diagram" id="214" name="Google Shape;214;p28"/>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4"/>
          <a:stretch>
            <a:fillRect/>
          </a:stretch>
        </p:blipFill>
        <p:spPr xmlns:c="http://schemas.openxmlformats.org/drawingml/2006/chart" xmlns:pic="http://schemas.openxmlformats.org/drawingml/2006/picture" xmlns:dgm="http://schemas.openxmlformats.org/drawingml/2006/diagram">
          <a:xfrm>
            <a:off x="522525" y="1289300"/>
            <a:ext cx="1939200" cy="1435017"/>
          </a:xfrm>
          <a:prstGeom prst="rect">
            <a:avLst/>
          </a:prstGeom>
          <a:noFill/>
          <a:ln>
            <a:noFill/>
          </a:ln>
        </p:spPr>
      </p:pic>
      <p:sp>
        <p:nvSpPr>
          <p:cNvPr xmlns:c="http://schemas.openxmlformats.org/drawingml/2006/chart" xmlns:pic="http://schemas.openxmlformats.org/drawingml/2006/picture" xmlns:dgm="http://schemas.openxmlformats.org/drawingml/2006/diagram" id="215" name="Google Shape;215;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2172200" y="3374575"/>
            <a:ext cx="548700" cy="157200"/>
          </a:xfrm>
          <a:prstGeom prst="rightArrow">
            <a:avLst>
              <a:gd fmla="val 50000" name="adj1"/>
              <a:gd fmla="val 36120" name="adj2"/>
            </a:avLst>
          </a:prstGeom>
          <a:solidFill>
            <a:srgbClr val="000000"/>
          </a:solidFill>
          <a:ln cap="flat" cmpd="sng" w="9525">
            <a:solidFill>
              <a:schemeClr val="dk2"/>
            </a:solidFill>
            <a:prstDash val="solid"/>
            <a:round/>
            <a:headEnd len="sm" type="none" w="sm"/>
            <a:tailEnd len="sm" type="none" w="sm"/>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highlight>
                <a:srgbClr val="000000"/>
              </a:highlight>
              <a:uFillTx/>
            </a:endParaRPr>
          </a:p>
        </p:txBody>
      </p:sp>
      <p:pic>
        <p:nvPicPr>
          <p:cNvPr xmlns:c="http://schemas.openxmlformats.org/drawingml/2006/chart" xmlns:pic="http://schemas.openxmlformats.org/drawingml/2006/picture" xmlns:dgm="http://schemas.openxmlformats.org/drawingml/2006/diagram" id="216" name="Google Shape;216;p28">
            <a:hlinkClick r:id="rId5" history="0"/>
          </p:cNvPr>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6"/>
          <a:stretch>
            <a:fillRect/>
          </a:stretch>
        </p:blipFill>
        <p:spPr xmlns:c="http://schemas.openxmlformats.org/drawingml/2006/chart" xmlns:pic="http://schemas.openxmlformats.org/drawingml/2006/picture" xmlns:dgm="http://schemas.openxmlformats.org/drawingml/2006/diagram">
          <a:xfrm>
            <a:off x="2575775" y="1289300"/>
            <a:ext cx="1939200" cy="1435025"/>
          </a:xfrm>
          <a:prstGeom prst="rect">
            <a:avLst/>
          </a:prstGeom>
          <a:noFill/>
          <a:ln>
            <a:noFill/>
          </a:ln>
        </p:spPr>
      </p:pic>
      <p:pic>
        <p:nvPicPr>
          <p:cNvPr xmlns:c="http://schemas.openxmlformats.org/drawingml/2006/chart" xmlns:pic="http://schemas.openxmlformats.org/drawingml/2006/picture" xmlns:dgm="http://schemas.openxmlformats.org/drawingml/2006/diagram" id="217" name="Google Shape;217;p28"/>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a:blip r:embed="rId7"/>
          <a:stretch>
            <a:fillRect/>
          </a:stretch>
        </p:blipFill>
        <p:spPr xmlns:c="http://schemas.openxmlformats.org/drawingml/2006/chart" xmlns:pic="http://schemas.openxmlformats.org/drawingml/2006/picture" xmlns:dgm="http://schemas.openxmlformats.org/drawingml/2006/diagram">
          <a:xfrm>
            <a:off x="4629025" y="1289300"/>
            <a:ext cx="1939200" cy="1435025"/>
          </a:xfrm>
          <a:prstGeom prst="rect">
            <a:avLst/>
          </a:prstGeom>
          <a:noFill/>
          <a:ln>
            <a:noFill/>
          </a:ln>
        </p:spPr>
      </p:pic>
      <p:sp>
        <p:nvSpPr>
          <p:cNvPr xmlns:c="http://schemas.openxmlformats.org/drawingml/2006/chart" xmlns:pic="http://schemas.openxmlformats.org/drawingml/2006/picture" xmlns:dgm="http://schemas.openxmlformats.org/drawingml/2006/diagram" id="218" name="Google Shape;218;p28"/>
          <p:cNvSpPr xmlns:c="http://schemas.openxmlformats.org/drawingml/2006/chart" xmlns:pic="http://schemas.openxmlformats.org/drawingml/2006/picture" xmlns:dgm="http://schemas.openxmlformats.org/drawingml/2006/diagram">
            <a:spLocks/>
          </p:cNvSpPr>
          <p:nvPr/>
        </p:nvSpPr>
        <p:spPr xmlns:c="http://schemas.openxmlformats.org/drawingml/2006/chart" xmlns:pic="http://schemas.openxmlformats.org/drawingml/2006/picture" xmlns:dgm="http://schemas.openxmlformats.org/drawingml/2006/diagram">
          <a:xfrm>
            <a:off x="6313720" y="3332575"/>
            <a:ext cx="548700" cy="157200"/>
          </a:xfrm>
          <a:prstGeom prst="rightArrow">
            <a:avLst>
              <a:gd fmla="val 50000" name="adj1"/>
              <a:gd fmla="val 30510" name="adj2"/>
            </a:avLst>
          </a:prstGeom>
          <a:solidFill>
            <a:srgbClr val="000000"/>
          </a:solidFill>
          <a:ln cap="flat" cmpd="sng" w="9525">
            <a:solidFill>
              <a:schemeClr val="dk2"/>
            </a:solidFill>
            <a:prstDash val="solid"/>
            <a:round/>
            <a:headEnd len="sm" type="none" w="sm"/>
            <a:tailEnd len="sm" type="none" w="sm"/>
          </a:ln>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l" indent="0" lvl="0" marL="0" rtl="0">
              <a:spcBef>
                <a:spcPts val="0"/>
              </a:spcBef>
              <a:spcAft>
                <a:spcPts val="0"/>
              </a:spcAft>
              <a:buNone/>
            </a:pPr>
            <a:r>
              <a:rPr>
                <a:uFillTx/>
              </a:rPr>
              <a:t/>
            </a:r>
            <a:endParaRPr>
              <a:highlight>
                <a:srgbClr val="000000"/>
              </a:highlight>
              <a:uFillTx/>
            </a:endParaRPr>
          </a:p>
        </p:txBody>
      </p:sp>
    </p:spTree>
  </p:cSld>
  <p:clrMapOvr xmlns:c="http://schemas.openxmlformats.org/drawingml/2006/chart" xmlns:pic="http://schemas.openxmlformats.org/drawingml/2006/picture" xmlns:dgm="http://schemas.openxmlformats.org/drawingml/2006/diagram">
    <a:masterClrMapping/>
  </p:clrMapOvr>
</p:sld>
</file>

<file path=ppt/slides/slide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bg>
      <p:bgPr>
        <a:solidFill>
          <a:srgbClr val="222222"/>
        </a:solidFill>
      </p:bgPr>
    </p:bg>
    <p:spTree>
      <p:nvGrpSpPr>
        <p:cNvPr xmlns:c="http://schemas.openxmlformats.org/drawingml/2006/chart" xmlns:pic="http://schemas.openxmlformats.org/drawingml/2006/picture" xmlns:dgm="http://schemas.openxmlformats.org/drawingml/2006/diagram" id="222" name="Shape 222"/>
        <p:cNvGrpSpPr xmlns:c="http://schemas.openxmlformats.org/drawingml/2006/chart" xmlns:pic="http://schemas.openxmlformats.org/drawingml/2006/picture" xmlns:dgm="http://schemas.openxmlformats.org/drawingml/2006/diagram"/>
        <p:nvPr/>
      </p:nvGrpSpPr>
      <p:grpSpPr xmlns:c="http://schemas.openxmlformats.org/drawingml/2006/chart" xmlns:pic="http://schemas.openxmlformats.org/drawingml/2006/picture" xmlns:dgm="http://schemas.openxmlformats.org/drawingml/2006/diagram">
        <a:xfrm>
          <a:off x="0" y="0"/>
          <a:ext cx="0" cy="0"/>
          <a:chOff x="0" y="0"/>
          <a:chExt cx="0" cy="0"/>
        </a:xfrm>
      </p:grpSpPr>
      <p:pic>
        <p:nvPicPr>
          <p:cNvPr xmlns:c="http://schemas.openxmlformats.org/drawingml/2006/chart" xmlns:pic="http://schemas.openxmlformats.org/drawingml/2006/picture" xmlns:dgm="http://schemas.openxmlformats.org/drawingml/2006/diagram" descr="office-730681_1280.jpg" id="223" name="Google Shape;223;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3"/>
          <a:srcRect b="13149"/>
          <a:stretch/>
        </p:blipFill>
        <p:spPr xmlns:c="http://schemas.openxmlformats.org/drawingml/2006/chart" xmlns:pic="http://schemas.openxmlformats.org/drawingml/2006/picture" xmlns:dgm="http://schemas.openxmlformats.org/drawingml/2006/diagram">
          <a:xfrm>
            <a:off x="526075" y="2343948"/>
            <a:ext cx="3945350" cy="2286124"/>
          </a:xfrm>
          <a:prstGeom prst="rect">
            <a:avLst/>
          </a:prstGeom>
          <a:noFill/>
          <a:ln>
            <a:noFill/>
          </a:ln>
        </p:spPr>
      </p:pic>
      <p:pic>
        <p:nvPicPr>
          <p:cNvPr xmlns:c="http://schemas.openxmlformats.org/drawingml/2006/chart" xmlns:pic="http://schemas.openxmlformats.org/drawingml/2006/picture" xmlns:dgm="http://schemas.openxmlformats.org/drawingml/2006/diagram" descr="student-849825_1280.jpg" id="224" name="Google Shape;224;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4"/>
          <a:srcRect b="13055" t="16223"/>
          <a:stretch/>
        </p:blipFill>
        <p:spPr xmlns:c="http://schemas.openxmlformats.org/drawingml/2006/chart" xmlns:pic="http://schemas.openxmlformats.org/drawingml/2006/picture" xmlns:dgm="http://schemas.openxmlformats.org/drawingml/2006/diagram">
          <a:xfrm>
            <a:off x="4650942" y="2770623"/>
            <a:ext cx="3945350" cy="1859450"/>
          </a:xfrm>
          <a:prstGeom prst="rect">
            <a:avLst/>
          </a:prstGeom>
          <a:noFill/>
          <a:ln>
            <a:noFill/>
          </a:ln>
        </p:spPr>
      </p:pic>
      <p:pic>
        <p:nvPicPr>
          <p:cNvPr xmlns:c="http://schemas.openxmlformats.org/drawingml/2006/chart" xmlns:pic="http://schemas.openxmlformats.org/drawingml/2006/picture" xmlns:dgm="http://schemas.openxmlformats.org/drawingml/2006/diagram" descr="architecture-1868016_1280.jpg" id="225" name="Google Shape;225;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5"/>
          <a:srcRect b="5287" l="5475" r="5484" t="28032"/>
          <a:stretch/>
        </p:blipFill>
        <p:spPr xmlns:c="http://schemas.openxmlformats.org/drawingml/2006/chart" xmlns:pic="http://schemas.openxmlformats.org/drawingml/2006/picture" xmlns:dgm="http://schemas.openxmlformats.org/drawingml/2006/diagram">
          <a:xfrm>
            <a:off x="0" y="925"/>
            <a:ext cx="4471424" cy="2175274"/>
          </a:xfrm>
          <a:prstGeom prst="rect">
            <a:avLst/>
          </a:prstGeom>
          <a:noFill/>
          <a:ln>
            <a:noFill/>
          </a:ln>
        </p:spPr>
      </p:pic>
      <p:sp>
        <p:nvSpPr>
          <p:cNvPr xmlns:c="http://schemas.openxmlformats.org/drawingml/2006/chart" xmlns:pic="http://schemas.openxmlformats.org/drawingml/2006/picture" xmlns:dgm="http://schemas.openxmlformats.org/drawingml/2006/diagram" id="226" name="Google Shape;226;p29"/>
          <p:cNvSpPr xmlns:c="http://schemas.openxmlformats.org/drawingml/2006/chart" xmlns:pic="http://schemas.openxmlformats.org/drawingml/2006/picture" xmlns:dgm="http://schemas.openxmlformats.org/drawingml/2006/diagram" txBox="1">
            <a:spLocks/>
          </p:cNvSpPr>
          <p:nvPr>
            <p:ph idx="12" type="sldNum"/>
          </p:nvPr>
        </p:nvSpPr>
        <p:spPr xmlns:c="http://schemas.openxmlformats.org/drawingml/2006/chart" xmlns:pic="http://schemas.openxmlformats.org/drawingml/2006/picture" xmlns:dgm="http://schemas.openxmlformats.org/drawingml/2006/diagram">
          <a:xfrm>
            <a:off x="8472458" y="4663217"/>
            <a:ext cx="548700" cy="393600"/>
          </a:xfrm>
          <a:prstGeom prst="rect">
            <a:avLst/>
          </a:prstGeom>
        </p:spPr>
        <p:txBody xmlns:c="http://schemas.openxmlformats.org/drawingml/2006/chart" xmlns:pic="http://schemas.openxmlformats.org/drawingml/2006/picture" xmlns:dgm="http://schemas.openxmlformats.org/drawingml/2006/diagram">
          <a:bodyPr anchor="ctr" anchorCtr="0" bIns="91425" lIns="91425" rIns="91425" spcFirstLastPara="1" tIns="91425" wrap="square">
            <a:noAutofit/>
          </a:bodyPr>
          <a:lstStyle/>
          <a:p>
            <a:pPr algn="r" indent="0" lvl="0" marL="0" rtl="0">
              <a:spcBef>
                <a:spcPts val="0"/>
              </a:spcBef>
              <a:spcAft>
                <a:spcPts val="0"/>
              </a:spcAft>
              <a:buNone/>
            </a:pPr>
            <a:fld id="{00000000-1234-1234-1234-123412341234}" type="slidenum">
              <a:rPr lang="en-GB">
                <a:uFillTx/>
              </a:rPr>
              <a:t>‹#›</a:t>
            </a:fld>
            <a:endParaRPr>
              <a:uFillTx/>
            </a:endParaRPr>
          </a:p>
        </p:txBody>
      </p:sp>
      <p:sp>
        <p:nvSpPr>
          <p:cNvPr xmlns:c="http://schemas.openxmlformats.org/drawingml/2006/chart" xmlns:pic="http://schemas.openxmlformats.org/drawingml/2006/picture" xmlns:dgm="http://schemas.openxmlformats.org/drawingml/2006/diagram" id="227" name="Google Shape;227;p29"/>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29250" y="945225"/>
            <a:ext cx="3592500" cy="1074000"/>
          </a:xfrm>
          <a:prstGeom prst="rect">
            <a:avLst/>
          </a:prstGeom>
          <a:no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b="1" sz="2500">
              <a:solidFill>
                <a:srgbClr val="CC4125"/>
              </a:solidFill>
              <a:uFillTx/>
            </a:endParaRPr>
          </a:p>
        </p:txBody>
      </p:sp>
      <p:sp>
        <p:nvSpPr>
          <p:cNvPr xmlns:c="http://schemas.openxmlformats.org/drawingml/2006/chart" xmlns:pic="http://schemas.openxmlformats.org/drawingml/2006/picture" xmlns:dgm="http://schemas.openxmlformats.org/drawingml/2006/diagram" id="228" name="Google Shape;228;p29"/>
          <p:cNvSpPr xmlns:c="http://schemas.openxmlformats.org/drawingml/2006/chart" xmlns:pic="http://schemas.openxmlformats.org/drawingml/2006/picture" xmlns:dgm="http://schemas.openxmlformats.org/drawingml/2006/diagram" txBox="1">
            <a:spLocks/>
          </p:cNvSpPr>
          <p:nvPr>
            <p:ph type="ctrTitle"/>
          </p:nvPr>
        </p:nvSpPr>
        <p:spPr xmlns:c="http://schemas.openxmlformats.org/drawingml/2006/chart" xmlns:pic="http://schemas.openxmlformats.org/drawingml/2006/picture" xmlns:dgm="http://schemas.openxmlformats.org/drawingml/2006/diagram">
          <a:xfrm>
            <a:off x="4813550" y="651425"/>
            <a:ext cx="3592500" cy="9138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lang="en-GB">
                <a:solidFill>
                  <a:schemeClr val="lt1"/>
                </a:solidFill>
                <a:uFillTx/>
              </a:rPr>
              <a:t>MOVING</a:t>
            </a:r>
            <a:r>
              <a:rPr lang="en-GB" sz="2500">
                <a:solidFill>
                  <a:schemeClr val="lt1"/>
                </a:solidFill>
                <a:uFillTx/>
                <a:latin typeface="Roboto Slab"/>
                <a:ea typeface="Roboto Slab"/>
                <a:cs typeface="Roboto Slab"/>
                <a:sym typeface="Roboto Slab"/>
              </a:rPr>
              <a:t> </a:t>
            </a:r>
            <a:r>
              <a:rPr lang="en-GB">
                <a:solidFill>
                  <a:schemeClr val="accent5"/>
                </a:solidFill>
                <a:uFillTx/>
              </a:rPr>
              <a:t>FORWARD:</a:t>
            </a:r>
            <a:r>
              <a:rPr lang="en-GB" sz="2500">
                <a:solidFill>
                  <a:schemeClr val="lt1"/>
                </a:solidFill>
                <a:uFillTx/>
                <a:latin typeface="Roboto Slab"/>
                <a:ea typeface="Roboto Slab"/>
                <a:cs typeface="Roboto Slab"/>
                <a:sym typeface="Roboto Slab"/>
              </a:rPr>
              <a:t> </a:t>
            </a:r>
            <a:endParaRPr sz="2500">
              <a:solidFill>
                <a:schemeClr val="lt1"/>
              </a:solidFill>
              <a:uFillTx/>
              <a:latin typeface="Roboto Slab"/>
              <a:ea typeface="Roboto Slab"/>
              <a:cs typeface="Roboto Slab"/>
              <a:sym typeface="Roboto Slab"/>
            </a:endParaRPr>
          </a:p>
          <a:p>
            <a:pPr algn="l" indent="0" lvl="0" marL="0" rtl="0">
              <a:spcBef>
                <a:spcPts val="0"/>
              </a:spcBef>
              <a:spcAft>
                <a:spcPts val="0"/>
              </a:spcAft>
              <a:buNone/>
            </a:pPr>
            <a:r>
              <a:rPr>
                <a:uFillTx/>
              </a:rPr>
              <a:t/>
            </a:r>
            <a:endParaRPr>
              <a:uFillTx/>
              <a:latin typeface="Roboto Slab"/>
              <a:ea typeface="Roboto Slab"/>
              <a:cs typeface="Roboto Slab"/>
              <a:sym typeface="Roboto Slab"/>
            </a:endParaRPr>
          </a:p>
        </p:txBody>
      </p:sp>
      <p:sp>
        <p:nvSpPr>
          <p:cNvPr xmlns:c="http://schemas.openxmlformats.org/drawingml/2006/chart" xmlns:pic="http://schemas.openxmlformats.org/drawingml/2006/picture" xmlns:dgm="http://schemas.openxmlformats.org/drawingml/2006/diagram" id="229" name="Google Shape;229;p29"/>
          <p:cNvSpPr xmlns:c="http://schemas.openxmlformats.org/drawingml/2006/chart" xmlns:pic="http://schemas.openxmlformats.org/drawingml/2006/picture" xmlns:dgm="http://schemas.openxmlformats.org/drawingml/2006/diagram" txBox="1">
            <a:spLocks/>
          </p:cNvSpPr>
          <p:nvPr>
            <p:ph idx="1" type="subTitle"/>
          </p:nvPr>
        </p:nvSpPr>
        <p:spPr xmlns:c="http://schemas.openxmlformats.org/drawingml/2006/chart" xmlns:pic="http://schemas.openxmlformats.org/drawingml/2006/picture" xmlns:dgm="http://schemas.openxmlformats.org/drawingml/2006/diagram">
          <a:xfrm>
            <a:off x="4830825" y="1283950"/>
            <a:ext cx="3585600" cy="792600"/>
          </a:xfrm>
          <a:prstGeom prst="rect">
            <a:avLst/>
          </a:prstGeom>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lnSpc>
                <a:spcPct val="115000"/>
              </a:lnSpc>
              <a:spcBef>
                <a:spcPts val="0"/>
              </a:spcBef>
              <a:spcAft>
                <a:spcPts val="0"/>
              </a:spcAft>
              <a:buNone/>
            </a:pPr>
            <a:r>
              <a:rPr lang="en-GB" sz="1100">
                <a:solidFill>
                  <a:srgbClr val="FFFFFF"/>
                </a:solidFill>
                <a:uFillTx/>
              </a:rPr>
              <a:t>How to crowdsource and spark additional dialogues about this narrative?</a:t>
            </a:r>
            <a:endParaRPr>
              <a:solidFill>
                <a:srgbClr val="FFFFFF"/>
              </a:solidFill>
              <a:uFillTx/>
            </a:endParaRPr>
          </a:p>
        </p:txBody>
      </p:sp>
      <p:sp>
        <p:nvSpPr>
          <p:cNvPr xmlns:c="http://schemas.openxmlformats.org/drawingml/2006/chart" xmlns:pic="http://schemas.openxmlformats.org/drawingml/2006/picture" xmlns:dgm="http://schemas.openxmlformats.org/drawingml/2006/diagram" id="230" name="Google Shape;230;p29"/>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920875" y="508275"/>
            <a:ext cx="705000" cy="81600"/>
          </a:xfrm>
          <a:prstGeom prst="rect">
            <a:avLst/>
          </a:prstGeom>
          <a:solidFill>
            <a:schemeClr val="accent5"/>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sp>
        <p:nvSpPr>
          <p:cNvPr xmlns:c="http://schemas.openxmlformats.org/drawingml/2006/chart" xmlns:pic="http://schemas.openxmlformats.org/drawingml/2006/picture" xmlns:dgm="http://schemas.openxmlformats.org/drawingml/2006/diagram" id="231" name="Google Shape;231;p29"/>
          <p:cNvSpPr xmlns:c="http://schemas.openxmlformats.org/drawingml/2006/chart" xmlns:pic="http://schemas.openxmlformats.org/drawingml/2006/picture" xmlns:dgm="http://schemas.openxmlformats.org/drawingml/2006/diagram" txBox="1">
            <a:spLocks/>
          </p:cNvSpPr>
          <p:nvPr/>
        </p:nvSpPr>
        <p:spPr xmlns:c="http://schemas.openxmlformats.org/drawingml/2006/chart" xmlns:pic="http://schemas.openxmlformats.org/drawingml/2006/picture" xmlns:dgm="http://schemas.openxmlformats.org/drawingml/2006/diagram">
          <a:xfrm>
            <a:off x="497325" y="4783400"/>
            <a:ext cx="1158000" cy="170700"/>
          </a:xfrm>
          <a:prstGeom prst="rect">
            <a:avLst/>
          </a:prstGeom>
          <a:solidFill>
            <a:srgbClr val="222222"/>
          </a:solidFill>
          <a:ln>
            <a:noFill/>
          </a:ln>
        </p:spPr>
        <p:txBody xmlns:c="http://schemas.openxmlformats.org/drawingml/2006/chart" xmlns:pic="http://schemas.openxmlformats.org/drawingml/2006/picture" xmlns:dgm="http://schemas.openxmlformats.org/drawingml/2006/diagram">
          <a:bodyPr anchor="t" anchorCtr="0" bIns="91425" lIns="91425" rIns="91425" spcFirstLastPara="1" tIns="91425" wrap="square">
            <a:noAutofit/>
          </a:bodyPr>
          <a:lstStyle/>
          <a:p>
            <a:pPr algn="l" indent="0" lvl="0" marL="0" rtl="0">
              <a:spcBef>
                <a:spcPts val="0"/>
              </a:spcBef>
              <a:spcAft>
                <a:spcPts val="0"/>
              </a:spcAft>
              <a:buNone/>
            </a:pPr>
            <a:r>
              <a:rPr>
                <a:uFillTx/>
              </a:rPr>
              <a:t/>
            </a:r>
            <a:endParaRPr>
              <a:uFillTx/>
            </a:endParaRPr>
          </a:p>
        </p:txBody>
      </p:sp>
      <p:pic>
        <p:nvPicPr>
          <p:cNvPr xmlns:c="http://schemas.openxmlformats.org/drawingml/2006/chart" xmlns:pic="http://schemas.openxmlformats.org/drawingml/2006/picture" xmlns:dgm="http://schemas.openxmlformats.org/drawingml/2006/diagram" id="232" name="Google Shape;232;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6"/>
          <a:srcRect b="20653" t="20653"/>
          <a:stretch/>
        </p:blipFill>
        <p:spPr xmlns:c="http://schemas.openxmlformats.org/drawingml/2006/chart" xmlns:pic="http://schemas.openxmlformats.org/drawingml/2006/picture" xmlns:dgm="http://schemas.openxmlformats.org/drawingml/2006/diagram">
          <a:xfrm>
            <a:off x="526075" y="2343950"/>
            <a:ext cx="3945351" cy="2286125"/>
          </a:xfrm>
          <a:prstGeom prst="rect">
            <a:avLst/>
          </a:prstGeom>
          <a:noFill/>
          <a:ln>
            <a:noFill/>
          </a:ln>
        </p:spPr>
      </p:pic>
      <p:pic>
        <p:nvPicPr>
          <p:cNvPr xmlns:c="http://schemas.openxmlformats.org/drawingml/2006/chart" xmlns:pic="http://schemas.openxmlformats.org/drawingml/2006/picture" xmlns:dgm="http://schemas.openxmlformats.org/drawingml/2006/diagram" id="233" name="Google Shape;233;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7"/>
          <a:srcRect b="17096" t="17096"/>
          <a:stretch/>
        </p:blipFill>
        <p:spPr xmlns:c="http://schemas.openxmlformats.org/drawingml/2006/chart" xmlns:pic="http://schemas.openxmlformats.org/drawingml/2006/picture" xmlns:dgm="http://schemas.openxmlformats.org/drawingml/2006/diagram">
          <a:xfrm>
            <a:off x="0" y="0"/>
            <a:ext cx="4471424" cy="2175275"/>
          </a:xfrm>
          <a:prstGeom prst="rect">
            <a:avLst/>
          </a:prstGeom>
          <a:noFill/>
          <a:ln>
            <a:noFill/>
          </a:ln>
        </p:spPr>
      </p:pic>
      <p:pic>
        <p:nvPicPr>
          <p:cNvPr xmlns:c="http://schemas.openxmlformats.org/drawingml/2006/chart" xmlns:pic="http://schemas.openxmlformats.org/drawingml/2006/picture" xmlns:dgm="http://schemas.openxmlformats.org/drawingml/2006/diagram" id="234" name="Google Shape;234;p29"/>
          <p:cNvPicPr xmlns:c="http://schemas.openxmlformats.org/drawingml/2006/chart" xmlns:pic="http://schemas.openxmlformats.org/drawingml/2006/picture" xmlns:dgm="http://schemas.openxmlformats.org/drawingml/2006/diagram" preferRelativeResize="0"/>
          <p:nvPr/>
        </p:nvPicPr>
        <p:blipFill xmlns:c="http://schemas.openxmlformats.org/drawingml/2006/chart" xmlns:pic="http://schemas.openxmlformats.org/drawingml/2006/picture" xmlns:dgm="http://schemas.openxmlformats.org/drawingml/2006/diagram" rotWithShape="1">
          <a:blip r:embed="rId8"/>
          <a:srcRect b="17545" t="17545"/>
          <a:stretch/>
        </p:blipFill>
        <p:spPr xmlns:c="http://schemas.openxmlformats.org/drawingml/2006/chart" xmlns:pic="http://schemas.openxmlformats.org/drawingml/2006/picture" xmlns:dgm="http://schemas.openxmlformats.org/drawingml/2006/diagram">
          <a:xfrm>
            <a:off x="4637125" y="2514700"/>
            <a:ext cx="3959174" cy="2175275"/>
          </a:xfrm>
          <a:prstGeom prst="rect">
            <a:avLst/>
          </a:prstGeom>
          <a:noFill/>
          <a:ln>
            <a:noFill/>
          </a:ln>
        </p:spPr>
      </p:pic>
    </p:spTree>
  </p:cSld>
  <p:clrMapOvr xmlns:c="http://schemas.openxmlformats.org/drawingml/2006/chart" xmlns:pic="http://schemas.openxmlformats.org/drawingml/2006/picture" xmlns:dgm="http://schemas.openxmlformats.org/drawingml/2006/diagram">
    <a:masterClrMapping/>
  </p:clrMapOvr>
</p:sld>
</file>

<file path=ppt/theme/theme1.xml><?xml version="1.0" encoding="utf-8"?>
<a:theme xmlns:a="http://schemas.openxmlformats.org/drawingml/2006/main" xmlns:c="http://schemas.openxmlformats.org/drawingml/2006/chart" xmlns:pic="http://schemas.openxmlformats.org/drawingml/2006/picture" xmlns:dgm="http://schemas.openxmlformats.org/drawingml/2006/diagram" xmlns:p="http://schemas.openxmlformats.org/presentationml/2006/main" xmlns:s="http://schemas.openxmlformats.org/officeDocument/2006/sharedTypes"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extraClrSchemeLst/>
</a:theme>
</file>

<file path=ppt/theme/theme2.xml><?xml version="1.0" encoding="utf-8"?>
<a:theme xmlns:a="http://schemas.openxmlformats.org/drawingml/2006/main" xmlns:c="http://schemas.openxmlformats.org/drawingml/2006/chart" xmlns:pic="http://schemas.openxmlformats.org/drawingml/2006/picture" xmlns:dgm="http://schemas.openxmlformats.org/drawingml/2006/diagram" xmlns:p="http://schemas.openxmlformats.org/presentationml/2006/main" xmlns:s="http://schemas.openxmlformats.org/officeDocument/2006/sharedTypes"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extraClrSchemeLst/>
</a:theme>
</file>