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377" r:id="rId3"/>
    <p:sldId id="294" r:id="rId4"/>
    <p:sldId id="257" r:id="rId5"/>
    <p:sldId id="264" r:id="rId6"/>
    <p:sldId id="298" r:id="rId7"/>
    <p:sldId id="301" r:id="rId8"/>
    <p:sldId id="302" r:id="rId9"/>
    <p:sldId id="368" r:id="rId10"/>
    <p:sldId id="300" r:id="rId11"/>
    <p:sldId id="274" r:id="rId12"/>
    <p:sldId id="286" r:id="rId13"/>
    <p:sldId id="270" r:id="rId14"/>
    <p:sldId id="276" r:id="rId15"/>
    <p:sldId id="371" r:id="rId16"/>
    <p:sldId id="370" r:id="rId17"/>
    <p:sldId id="277" r:id="rId18"/>
    <p:sldId id="375" r:id="rId19"/>
    <p:sldId id="293" r:id="rId20"/>
    <p:sldId id="341" r:id="rId21"/>
    <p:sldId id="265" r:id="rId22"/>
    <p:sldId id="353" r:id="rId23"/>
    <p:sldId id="332" r:id="rId24"/>
    <p:sldId id="334" r:id="rId25"/>
    <p:sldId id="335" r:id="rId26"/>
    <p:sldId id="349" r:id="rId27"/>
    <p:sldId id="376" r:id="rId28"/>
    <p:sldId id="307" r:id="rId29"/>
    <p:sldId id="309" r:id="rId30"/>
    <p:sldId id="267" r:id="rId31"/>
    <p:sldId id="356" r:id="rId32"/>
    <p:sldId id="378" r:id="rId33"/>
    <p:sldId id="360" r:id="rId34"/>
    <p:sldId id="306" r:id="rId35"/>
    <p:sldId id="343" r:id="rId36"/>
    <p:sldId id="258" r:id="rId37"/>
    <p:sldId id="260" r:id="rId38"/>
    <p:sldId id="261" r:id="rId39"/>
    <p:sldId id="289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1"/>
    <p:restoredTop sz="94645"/>
  </p:normalViewPr>
  <p:slideViewPr>
    <p:cSldViewPr snapToGrid="0" snapToObjects="1">
      <p:cViewPr varScale="1">
        <p:scale>
          <a:sx n="122" d="100"/>
          <a:sy n="122" d="100"/>
        </p:scale>
        <p:origin x="208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1859</c:v>
                </c:pt>
                <c:pt idx="1">
                  <c:v>1865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20000</c:v>
                </c:pt>
                <c:pt idx="1">
                  <c:v>2000000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6E-B440-B51F-0BDEEEC185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1859</c:v>
                </c:pt>
                <c:pt idx="1">
                  <c:v>1865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E6E-B440-B51F-0BDEEEC185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1859</c:v>
                </c:pt>
                <c:pt idx="1">
                  <c:v>1865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E6E-B440-B51F-0BDEEEC185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107151-8AFA-8642-AEC1-7A986E9C1F4B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5EF5B1-3EAE-C343-B4BB-CF089A847F3E}">
      <dgm:prSet phldrT="[Text]"/>
      <dgm:spPr/>
      <dgm:t>
        <a:bodyPr/>
        <a:lstStyle/>
        <a:p>
          <a:r>
            <a:rPr lang="en-US" dirty="0"/>
            <a:t>US Sanitary Commission</a:t>
          </a:r>
        </a:p>
      </dgm:t>
    </dgm:pt>
    <dgm:pt modelId="{FCF6202E-5322-324B-A9D3-EF9180013EBA}" type="parTrans" cxnId="{ED927B9C-50D5-AC40-B5FD-831379484B0B}">
      <dgm:prSet/>
      <dgm:spPr/>
      <dgm:t>
        <a:bodyPr/>
        <a:lstStyle/>
        <a:p>
          <a:endParaRPr lang="en-US"/>
        </a:p>
      </dgm:t>
    </dgm:pt>
    <dgm:pt modelId="{5796ED6F-9D61-2246-BE14-C77FBFB4CB38}" type="sibTrans" cxnId="{ED927B9C-50D5-AC40-B5FD-831379484B0B}">
      <dgm:prSet/>
      <dgm:spPr/>
      <dgm:t>
        <a:bodyPr/>
        <a:lstStyle/>
        <a:p>
          <a:endParaRPr lang="en-US"/>
        </a:p>
      </dgm:t>
    </dgm:pt>
    <dgm:pt modelId="{2BCF0977-2606-DA4D-B29C-F3B2B7A5E36B}">
      <dgm:prSet phldrT="[Text]"/>
      <dgm:spPr/>
      <dgm:t>
        <a:bodyPr/>
        <a:lstStyle/>
        <a:p>
          <a:r>
            <a:rPr lang="en-US" dirty="0"/>
            <a:t>Inspection – Camps/hospitals</a:t>
          </a:r>
        </a:p>
      </dgm:t>
    </dgm:pt>
    <dgm:pt modelId="{6DFCDDBF-AEFD-1F4B-8B77-177FD822ACBB}" type="parTrans" cxnId="{329687F3-4640-2F49-B489-B7070F56D7C9}">
      <dgm:prSet/>
      <dgm:spPr/>
      <dgm:t>
        <a:bodyPr/>
        <a:lstStyle/>
        <a:p>
          <a:endParaRPr lang="en-US"/>
        </a:p>
      </dgm:t>
    </dgm:pt>
    <dgm:pt modelId="{5F2726CA-6067-CA41-B3B6-D55BD0A48342}" type="sibTrans" cxnId="{329687F3-4640-2F49-B489-B7070F56D7C9}">
      <dgm:prSet/>
      <dgm:spPr/>
      <dgm:t>
        <a:bodyPr/>
        <a:lstStyle/>
        <a:p>
          <a:endParaRPr lang="en-US"/>
        </a:p>
      </dgm:t>
    </dgm:pt>
    <dgm:pt modelId="{FD12047B-4B82-E44E-8829-C76E265258EA}">
      <dgm:prSet phldrT="[Text]"/>
      <dgm:spPr/>
      <dgm:t>
        <a:bodyPr/>
        <a:lstStyle/>
        <a:p>
          <a:r>
            <a:rPr lang="en-US" dirty="0"/>
            <a:t>Relief Supplies</a:t>
          </a:r>
          <a:br>
            <a:rPr lang="en-US" dirty="0"/>
          </a:br>
          <a:endParaRPr lang="en-US" dirty="0"/>
        </a:p>
      </dgm:t>
    </dgm:pt>
    <dgm:pt modelId="{ECA2E790-4ADB-154F-82FF-6C6E50537656}" type="parTrans" cxnId="{C1E2134C-A8D5-874E-AB68-4839113A1BAA}">
      <dgm:prSet/>
      <dgm:spPr/>
      <dgm:t>
        <a:bodyPr/>
        <a:lstStyle/>
        <a:p>
          <a:endParaRPr lang="en-US"/>
        </a:p>
      </dgm:t>
    </dgm:pt>
    <dgm:pt modelId="{967FBE68-54BF-814E-81E8-F82447A3A592}" type="sibTrans" cxnId="{C1E2134C-A8D5-874E-AB68-4839113A1BAA}">
      <dgm:prSet/>
      <dgm:spPr/>
      <dgm:t>
        <a:bodyPr/>
        <a:lstStyle/>
        <a:p>
          <a:endParaRPr lang="en-US"/>
        </a:p>
      </dgm:t>
    </dgm:pt>
    <dgm:pt modelId="{A965BAC5-4DF1-AA4D-BC5C-2AE3B23A8B4C}" type="pres">
      <dgm:prSet presAssocID="{A5107151-8AFA-8642-AEC1-7A986E9C1F4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ED37087-D541-FA49-A223-5C28E5024219}" type="pres">
      <dgm:prSet presAssocID="{FE5EF5B1-3EAE-C343-B4BB-CF089A847F3E}" presName="hierRoot1" presStyleCnt="0"/>
      <dgm:spPr/>
    </dgm:pt>
    <dgm:pt modelId="{DFF555EC-D9D3-294D-8384-BB45D626C009}" type="pres">
      <dgm:prSet presAssocID="{FE5EF5B1-3EAE-C343-B4BB-CF089A847F3E}" presName="composite" presStyleCnt="0"/>
      <dgm:spPr/>
    </dgm:pt>
    <dgm:pt modelId="{AEA1DEFC-E162-6E41-82DF-B8F163E5A45F}" type="pres">
      <dgm:prSet presAssocID="{FE5EF5B1-3EAE-C343-B4BB-CF089A847F3E}" presName="background" presStyleLbl="node0" presStyleIdx="0" presStyleCnt="1"/>
      <dgm:spPr/>
    </dgm:pt>
    <dgm:pt modelId="{DA068D14-1587-724E-B784-864670EB093B}" type="pres">
      <dgm:prSet presAssocID="{FE5EF5B1-3EAE-C343-B4BB-CF089A847F3E}" presName="text" presStyleLbl="fgAcc0" presStyleIdx="0" presStyleCnt="1">
        <dgm:presLayoutVars>
          <dgm:chPref val="3"/>
        </dgm:presLayoutVars>
      </dgm:prSet>
      <dgm:spPr/>
    </dgm:pt>
    <dgm:pt modelId="{1F31B928-E2AE-4B4E-9486-6506C2495CAD}" type="pres">
      <dgm:prSet presAssocID="{FE5EF5B1-3EAE-C343-B4BB-CF089A847F3E}" presName="hierChild2" presStyleCnt="0"/>
      <dgm:spPr/>
    </dgm:pt>
    <dgm:pt modelId="{8715B073-2B54-D243-A1A3-A6613B9E197B}" type="pres">
      <dgm:prSet presAssocID="{6DFCDDBF-AEFD-1F4B-8B77-177FD822ACBB}" presName="Name10" presStyleLbl="parChTrans1D2" presStyleIdx="0" presStyleCnt="2"/>
      <dgm:spPr/>
    </dgm:pt>
    <dgm:pt modelId="{529CEA7E-82D0-A545-90E2-091488A89700}" type="pres">
      <dgm:prSet presAssocID="{2BCF0977-2606-DA4D-B29C-F3B2B7A5E36B}" presName="hierRoot2" presStyleCnt="0"/>
      <dgm:spPr/>
    </dgm:pt>
    <dgm:pt modelId="{DC1659A9-76AB-D340-8C07-C520128971D9}" type="pres">
      <dgm:prSet presAssocID="{2BCF0977-2606-DA4D-B29C-F3B2B7A5E36B}" presName="composite2" presStyleCnt="0"/>
      <dgm:spPr/>
    </dgm:pt>
    <dgm:pt modelId="{EA6BCE76-2CD7-194F-B176-716A9F42AF49}" type="pres">
      <dgm:prSet presAssocID="{2BCF0977-2606-DA4D-B29C-F3B2B7A5E36B}" presName="background2" presStyleLbl="node2" presStyleIdx="0" presStyleCnt="2"/>
      <dgm:spPr/>
    </dgm:pt>
    <dgm:pt modelId="{13D3A48B-7434-ED41-A3C6-B2AF99A073FB}" type="pres">
      <dgm:prSet presAssocID="{2BCF0977-2606-DA4D-B29C-F3B2B7A5E36B}" presName="text2" presStyleLbl="fgAcc2" presStyleIdx="0" presStyleCnt="2">
        <dgm:presLayoutVars>
          <dgm:chPref val="3"/>
        </dgm:presLayoutVars>
      </dgm:prSet>
      <dgm:spPr/>
    </dgm:pt>
    <dgm:pt modelId="{3EF65057-4E11-8D4B-ADA5-D32454F7C086}" type="pres">
      <dgm:prSet presAssocID="{2BCF0977-2606-DA4D-B29C-F3B2B7A5E36B}" presName="hierChild3" presStyleCnt="0"/>
      <dgm:spPr/>
    </dgm:pt>
    <dgm:pt modelId="{408E0E58-187E-2147-AE13-E8EFC39AB344}" type="pres">
      <dgm:prSet presAssocID="{ECA2E790-4ADB-154F-82FF-6C6E50537656}" presName="Name10" presStyleLbl="parChTrans1D2" presStyleIdx="1" presStyleCnt="2"/>
      <dgm:spPr/>
    </dgm:pt>
    <dgm:pt modelId="{A33EEB33-4D1C-0644-86E8-AA010067EC42}" type="pres">
      <dgm:prSet presAssocID="{FD12047B-4B82-E44E-8829-C76E265258EA}" presName="hierRoot2" presStyleCnt="0"/>
      <dgm:spPr/>
    </dgm:pt>
    <dgm:pt modelId="{D76A78F5-6769-CE49-9F36-A0A3772DE20C}" type="pres">
      <dgm:prSet presAssocID="{FD12047B-4B82-E44E-8829-C76E265258EA}" presName="composite2" presStyleCnt="0"/>
      <dgm:spPr/>
    </dgm:pt>
    <dgm:pt modelId="{E9BCF988-55D5-9A48-AC72-4BD6068603F8}" type="pres">
      <dgm:prSet presAssocID="{FD12047B-4B82-E44E-8829-C76E265258EA}" presName="background2" presStyleLbl="node2" presStyleIdx="1" presStyleCnt="2"/>
      <dgm:spPr>
        <a:solidFill>
          <a:srgbClr val="FF8AD8"/>
        </a:solidFill>
      </dgm:spPr>
    </dgm:pt>
    <dgm:pt modelId="{DDCCB0AB-9D53-F94C-A45A-D0E692439143}" type="pres">
      <dgm:prSet presAssocID="{FD12047B-4B82-E44E-8829-C76E265258EA}" presName="text2" presStyleLbl="fgAcc2" presStyleIdx="1" presStyleCnt="2">
        <dgm:presLayoutVars>
          <dgm:chPref val="3"/>
        </dgm:presLayoutVars>
      </dgm:prSet>
      <dgm:spPr/>
    </dgm:pt>
    <dgm:pt modelId="{3F2C24D4-27CD-9242-B79D-268D467D07E7}" type="pres">
      <dgm:prSet presAssocID="{FD12047B-4B82-E44E-8829-C76E265258EA}" presName="hierChild3" presStyleCnt="0"/>
      <dgm:spPr/>
    </dgm:pt>
  </dgm:ptLst>
  <dgm:cxnLst>
    <dgm:cxn modelId="{AC669B00-777E-0D4D-9B83-00D4B29235D1}" type="presOf" srcId="{ECA2E790-4ADB-154F-82FF-6C6E50537656}" destId="{408E0E58-187E-2147-AE13-E8EFC39AB344}" srcOrd="0" destOrd="0" presId="urn:microsoft.com/office/officeart/2005/8/layout/hierarchy1"/>
    <dgm:cxn modelId="{ED9ABA05-036F-8247-AA8E-5350C2451098}" type="presOf" srcId="{2BCF0977-2606-DA4D-B29C-F3B2B7A5E36B}" destId="{13D3A48B-7434-ED41-A3C6-B2AF99A073FB}" srcOrd="0" destOrd="0" presId="urn:microsoft.com/office/officeart/2005/8/layout/hierarchy1"/>
    <dgm:cxn modelId="{5F385440-ABAC-8548-AD1B-EE8BA4FE2909}" type="presOf" srcId="{FD12047B-4B82-E44E-8829-C76E265258EA}" destId="{DDCCB0AB-9D53-F94C-A45A-D0E692439143}" srcOrd="0" destOrd="0" presId="urn:microsoft.com/office/officeart/2005/8/layout/hierarchy1"/>
    <dgm:cxn modelId="{C1E2134C-A8D5-874E-AB68-4839113A1BAA}" srcId="{FE5EF5B1-3EAE-C343-B4BB-CF089A847F3E}" destId="{FD12047B-4B82-E44E-8829-C76E265258EA}" srcOrd="1" destOrd="0" parTransId="{ECA2E790-4ADB-154F-82FF-6C6E50537656}" sibTransId="{967FBE68-54BF-814E-81E8-F82447A3A592}"/>
    <dgm:cxn modelId="{2C3D964E-B4E6-FF44-AF48-6A96AD73E30B}" type="presOf" srcId="{FE5EF5B1-3EAE-C343-B4BB-CF089A847F3E}" destId="{DA068D14-1587-724E-B784-864670EB093B}" srcOrd="0" destOrd="0" presId="urn:microsoft.com/office/officeart/2005/8/layout/hierarchy1"/>
    <dgm:cxn modelId="{ED927B9C-50D5-AC40-B5FD-831379484B0B}" srcId="{A5107151-8AFA-8642-AEC1-7A986E9C1F4B}" destId="{FE5EF5B1-3EAE-C343-B4BB-CF089A847F3E}" srcOrd="0" destOrd="0" parTransId="{FCF6202E-5322-324B-A9D3-EF9180013EBA}" sibTransId="{5796ED6F-9D61-2246-BE14-C77FBFB4CB38}"/>
    <dgm:cxn modelId="{8C8467D9-16E3-984E-AEA0-D38F4CD4C5D9}" type="presOf" srcId="{A5107151-8AFA-8642-AEC1-7A986E9C1F4B}" destId="{A965BAC5-4DF1-AA4D-BC5C-2AE3B23A8B4C}" srcOrd="0" destOrd="0" presId="urn:microsoft.com/office/officeart/2005/8/layout/hierarchy1"/>
    <dgm:cxn modelId="{329687F3-4640-2F49-B489-B7070F56D7C9}" srcId="{FE5EF5B1-3EAE-C343-B4BB-CF089A847F3E}" destId="{2BCF0977-2606-DA4D-B29C-F3B2B7A5E36B}" srcOrd="0" destOrd="0" parTransId="{6DFCDDBF-AEFD-1F4B-8B77-177FD822ACBB}" sibTransId="{5F2726CA-6067-CA41-B3B6-D55BD0A48342}"/>
    <dgm:cxn modelId="{E2559DFF-1E23-7D4C-AA86-3DF618741F2A}" type="presOf" srcId="{6DFCDDBF-AEFD-1F4B-8B77-177FD822ACBB}" destId="{8715B073-2B54-D243-A1A3-A6613B9E197B}" srcOrd="0" destOrd="0" presId="urn:microsoft.com/office/officeart/2005/8/layout/hierarchy1"/>
    <dgm:cxn modelId="{A08CDC04-8B41-8846-8269-FC09A3359806}" type="presParOf" srcId="{A965BAC5-4DF1-AA4D-BC5C-2AE3B23A8B4C}" destId="{4ED37087-D541-FA49-A223-5C28E5024219}" srcOrd="0" destOrd="0" presId="urn:microsoft.com/office/officeart/2005/8/layout/hierarchy1"/>
    <dgm:cxn modelId="{48F74273-1266-3C44-B41A-5D7D8F6A7B55}" type="presParOf" srcId="{4ED37087-D541-FA49-A223-5C28E5024219}" destId="{DFF555EC-D9D3-294D-8384-BB45D626C009}" srcOrd="0" destOrd="0" presId="urn:microsoft.com/office/officeart/2005/8/layout/hierarchy1"/>
    <dgm:cxn modelId="{3D1F1CA3-4F29-A34F-847C-36DBE559C1C4}" type="presParOf" srcId="{DFF555EC-D9D3-294D-8384-BB45D626C009}" destId="{AEA1DEFC-E162-6E41-82DF-B8F163E5A45F}" srcOrd="0" destOrd="0" presId="urn:microsoft.com/office/officeart/2005/8/layout/hierarchy1"/>
    <dgm:cxn modelId="{5AE64EAC-47F1-2246-A86A-645D0C763645}" type="presParOf" srcId="{DFF555EC-D9D3-294D-8384-BB45D626C009}" destId="{DA068D14-1587-724E-B784-864670EB093B}" srcOrd="1" destOrd="0" presId="urn:microsoft.com/office/officeart/2005/8/layout/hierarchy1"/>
    <dgm:cxn modelId="{B4A000C9-D40D-9E46-86BD-F6EB5A785BBA}" type="presParOf" srcId="{4ED37087-D541-FA49-A223-5C28E5024219}" destId="{1F31B928-E2AE-4B4E-9486-6506C2495CAD}" srcOrd="1" destOrd="0" presId="urn:microsoft.com/office/officeart/2005/8/layout/hierarchy1"/>
    <dgm:cxn modelId="{F35DB1E9-E2F2-9241-9C7C-A62D81EF0255}" type="presParOf" srcId="{1F31B928-E2AE-4B4E-9486-6506C2495CAD}" destId="{8715B073-2B54-D243-A1A3-A6613B9E197B}" srcOrd="0" destOrd="0" presId="urn:microsoft.com/office/officeart/2005/8/layout/hierarchy1"/>
    <dgm:cxn modelId="{16E3A9BE-2579-074C-9FBC-E14EC165415E}" type="presParOf" srcId="{1F31B928-E2AE-4B4E-9486-6506C2495CAD}" destId="{529CEA7E-82D0-A545-90E2-091488A89700}" srcOrd="1" destOrd="0" presId="urn:microsoft.com/office/officeart/2005/8/layout/hierarchy1"/>
    <dgm:cxn modelId="{2DC673E1-3CEC-4340-9692-687FEC2C9BC4}" type="presParOf" srcId="{529CEA7E-82D0-A545-90E2-091488A89700}" destId="{DC1659A9-76AB-D340-8C07-C520128971D9}" srcOrd="0" destOrd="0" presId="urn:microsoft.com/office/officeart/2005/8/layout/hierarchy1"/>
    <dgm:cxn modelId="{1325B379-5720-9948-A5AF-B199862EA196}" type="presParOf" srcId="{DC1659A9-76AB-D340-8C07-C520128971D9}" destId="{EA6BCE76-2CD7-194F-B176-716A9F42AF49}" srcOrd="0" destOrd="0" presId="urn:microsoft.com/office/officeart/2005/8/layout/hierarchy1"/>
    <dgm:cxn modelId="{69936E53-DC05-CE4A-96BE-21BC6D27034E}" type="presParOf" srcId="{DC1659A9-76AB-D340-8C07-C520128971D9}" destId="{13D3A48B-7434-ED41-A3C6-B2AF99A073FB}" srcOrd="1" destOrd="0" presId="urn:microsoft.com/office/officeart/2005/8/layout/hierarchy1"/>
    <dgm:cxn modelId="{4C59616F-05D2-6547-9E38-A8DC145AD523}" type="presParOf" srcId="{529CEA7E-82D0-A545-90E2-091488A89700}" destId="{3EF65057-4E11-8D4B-ADA5-D32454F7C086}" srcOrd="1" destOrd="0" presId="urn:microsoft.com/office/officeart/2005/8/layout/hierarchy1"/>
    <dgm:cxn modelId="{075BA49E-0ED2-0240-B173-4AEC72DAF65D}" type="presParOf" srcId="{1F31B928-E2AE-4B4E-9486-6506C2495CAD}" destId="{408E0E58-187E-2147-AE13-E8EFC39AB344}" srcOrd="2" destOrd="0" presId="urn:microsoft.com/office/officeart/2005/8/layout/hierarchy1"/>
    <dgm:cxn modelId="{19246B93-389D-9F49-9F77-97DA08F0C9F1}" type="presParOf" srcId="{1F31B928-E2AE-4B4E-9486-6506C2495CAD}" destId="{A33EEB33-4D1C-0644-86E8-AA010067EC42}" srcOrd="3" destOrd="0" presId="urn:microsoft.com/office/officeart/2005/8/layout/hierarchy1"/>
    <dgm:cxn modelId="{478E9350-47CF-5240-AA0D-45E855274BAB}" type="presParOf" srcId="{A33EEB33-4D1C-0644-86E8-AA010067EC42}" destId="{D76A78F5-6769-CE49-9F36-A0A3772DE20C}" srcOrd="0" destOrd="0" presId="urn:microsoft.com/office/officeart/2005/8/layout/hierarchy1"/>
    <dgm:cxn modelId="{A14B3D3C-40EE-F944-AE9C-A03A03439DE2}" type="presParOf" srcId="{D76A78F5-6769-CE49-9F36-A0A3772DE20C}" destId="{E9BCF988-55D5-9A48-AC72-4BD6068603F8}" srcOrd="0" destOrd="0" presId="urn:microsoft.com/office/officeart/2005/8/layout/hierarchy1"/>
    <dgm:cxn modelId="{FF447CA3-990F-C34D-9C10-BE83A3004F1E}" type="presParOf" srcId="{D76A78F5-6769-CE49-9F36-A0A3772DE20C}" destId="{DDCCB0AB-9D53-F94C-A45A-D0E692439143}" srcOrd="1" destOrd="0" presId="urn:microsoft.com/office/officeart/2005/8/layout/hierarchy1"/>
    <dgm:cxn modelId="{84AFDA4F-9171-5B42-B283-98403E3384FF}" type="presParOf" srcId="{A33EEB33-4D1C-0644-86E8-AA010067EC42}" destId="{3F2C24D4-27CD-9242-B79D-268D467D07E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107151-8AFA-8642-AEC1-7A986E9C1F4B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5EF5B1-3EAE-C343-B4BB-CF089A847F3E}">
      <dgm:prSet phldrT="[Text]" custT="1"/>
      <dgm:spPr/>
      <dgm:t>
        <a:bodyPr/>
        <a:lstStyle/>
        <a:p>
          <a:r>
            <a:rPr lang="en-US" sz="1600" dirty="0"/>
            <a:t>US Sanitary Commission</a:t>
          </a:r>
        </a:p>
      </dgm:t>
    </dgm:pt>
    <dgm:pt modelId="{FCF6202E-5322-324B-A9D3-EF9180013EBA}" type="parTrans" cxnId="{ED927B9C-50D5-AC40-B5FD-831379484B0B}">
      <dgm:prSet/>
      <dgm:spPr/>
      <dgm:t>
        <a:bodyPr/>
        <a:lstStyle/>
        <a:p>
          <a:endParaRPr lang="en-US"/>
        </a:p>
      </dgm:t>
    </dgm:pt>
    <dgm:pt modelId="{5796ED6F-9D61-2246-BE14-C77FBFB4CB38}" type="sibTrans" cxnId="{ED927B9C-50D5-AC40-B5FD-831379484B0B}">
      <dgm:prSet/>
      <dgm:spPr/>
      <dgm:t>
        <a:bodyPr/>
        <a:lstStyle/>
        <a:p>
          <a:endParaRPr lang="en-US"/>
        </a:p>
      </dgm:t>
    </dgm:pt>
    <dgm:pt modelId="{2BCF0977-2606-DA4D-B29C-F3B2B7A5E36B}">
      <dgm:prSet phldrT="[Text]" custT="1"/>
      <dgm:spPr/>
      <dgm:t>
        <a:bodyPr/>
        <a:lstStyle/>
        <a:p>
          <a:r>
            <a:rPr lang="en-US" sz="1600" dirty="0"/>
            <a:t>Inspection – Camps/ hospitals</a:t>
          </a:r>
        </a:p>
      </dgm:t>
    </dgm:pt>
    <dgm:pt modelId="{6DFCDDBF-AEFD-1F4B-8B77-177FD822ACBB}" type="parTrans" cxnId="{329687F3-4640-2F49-B489-B7070F56D7C9}">
      <dgm:prSet/>
      <dgm:spPr/>
      <dgm:t>
        <a:bodyPr/>
        <a:lstStyle/>
        <a:p>
          <a:endParaRPr lang="en-US"/>
        </a:p>
      </dgm:t>
    </dgm:pt>
    <dgm:pt modelId="{5F2726CA-6067-CA41-B3B6-D55BD0A48342}" type="sibTrans" cxnId="{329687F3-4640-2F49-B489-B7070F56D7C9}">
      <dgm:prSet/>
      <dgm:spPr/>
      <dgm:t>
        <a:bodyPr/>
        <a:lstStyle/>
        <a:p>
          <a:endParaRPr lang="en-US"/>
        </a:p>
      </dgm:t>
    </dgm:pt>
    <dgm:pt modelId="{FD12047B-4B82-E44E-8829-C76E265258EA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Relief Supplies</a:t>
          </a:r>
        </a:p>
      </dgm:t>
    </dgm:pt>
    <dgm:pt modelId="{ECA2E790-4ADB-154F-82FF-6C6E50537656}" type="parTrans" cxnId="{C1E2134C-A8D5-874E-AB68-4839113A1BAA}">
      <dgm:prSet/>
      <dgm:spPr/>
      <dgm:t>
        <a:bodyPr/>
        <a:lstStyle/>
        <a:p>
          <a:endParaRPr lang="en-US"/>
        </a:p>
      </dgm:t>
    </dgm:pt>
    <dgm:pt modelId="{967FBE68-54BF-814E-81E8-F82447A3A592}" type="sibTrans" cxnId="{C1E2134C-A8D5-874E-AB68-4839113A1BAA}">
      <dgm:prSet/>
      <dgm:spPr/>
      <dgm:t>
        <a:bodyPr/>
        <a:lstStyle/>
        <a:p>
          <a:endParaRPr lang="en-US"/>
        </a:p>
      </dgm:t>
    </dgm:pt>
    <dgm:pt modelId="{07901930-DCDD-F641-9A09-DBC7E3F3955A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 dirty="0"/>
            <a:t>Convalescence </a:t>
          </a:r>
          <a:r>
            <a:rPr lang="en-US" sz="1600" dirty="0"/>
            <a:t>homes</a:t>
          </a:r>
        </a:p>
      </dgm:t>
    </dgm:pt>
    <dgm:pt modelId="{2A121E75-76ED-1848-9744-8E73FCD95C44}" type="parTrans" cxnId="{3D620737-AEE5-F24A-AA72-0D9452844D58}">
      <dgm:prSet/>
      <dgm:spPr/>
      <dgm:t>
        <a:bodyPr/>
        <a:lstStyle/>
        <a:p>
          <a:endParaRPr lang="en-US"/>
        </a:p>
      </dgm:t>
    </dgm:pt>
    <dgm:pt modelId="{100AFAFE-905D-0147-B38E-55EDDB7E5D99}" type="sibTrans" cxnId="{3D620737-AEE5-F24A-AA72-0D9452844D58}">
      <dgm:prSet/>
      <dgm:spPr/>
      <dgm:t>
        <a:bodyPr/>
        <a:lstStyle/>
        <a:p>
          <a:endParaRPr lang="en-US"/>
        </a:p>
      </dgm:t>
    </dgm:pt>
    <dgm:pt modelId="{09F3A988-E271-D64A-A2B2-5D6E9A6CA016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Nursing sick</a:t>
          </a:r>
        </a:p>
      </dgm:t>
    </dgm:pt>
    <dgm:pt modelId="{05F8C915-9BAB-8B45-950E-621EB8844EE1}" type="parTrans" cxnId="{F66D0278-E077-6E44-9E2A-C6BD4C10BB5D}">
      <dgm:prSet/>
      <dgm:spPr/>
      <dgm:t>
        <a:bodyPr/>
        <a:lstStyle/>
        <a:p>
          <a:endParaRPr lang="en-US"/>
        </a:p>
      </dgm:t>
    </dgm:pt>
    <dgm:pt modelId="{40B3D685-84EB-E944-9456-6A9CB1F10BC8}" type="sibTrans" cxnId="{F66D0278-E077-6E44-9E2A-C6BD4C10BB5D}">
      <dgm:prSet/>
      <dgm:spPr/>
      <dgm:t>
        <a:bodyPr/>
        <a:lstStyle/>
        <a:p>
          <a:endParaRPr lang="en-US"/>
        </a:p>
      </dgm:t>
    </dgm:pt>
    <dgm:pt modelId="{3925B9FD-9CEA-5249-8ACD-1FBF4A535446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Collect Supplies</a:t>
          </a:r>
        </a:p>
      </dgm:t>
    </dgm:pt>
    <dgm:pt modelId="{7A82AD61-C58D-F543-ACF3-1D1A630E5CA5}" type="parTrans" cxnId="{FBA0A73E-46A8-DD46-8A71-688DEA356D35}">
      <dgm:prSet/>
      <dgm:spPr/>
      <dgm:t>
        <a:bodyPr/>
        <a:lstStyle/>
        <a:p>
          <a:endParaRPr lang="en-US"/>
        </a:p>
      </dgm:t>
    </dgm:pt>
    <dgm:pt modelId="{45046255-3702-1B4E-8854-5D0ECDC55BB6}" type="sibTrans" cxnId="{FBA0A73E-46A8-DD46-8A71-688DEA356D35}">
      <dgm:prSet/>
      <dgm:spPr/>
      <dgm:t>
        <a:bodyPr/>
        <a:lstStyle/>
        <a:p>
          <a:endParaRPr lang="en-US"/>
        </a:p>
      </dgm:t>
    </dgm:pt>
    <dgm:pt modelId="{D9E97889-B304-0843-B6E2-E861FDF89522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Messages to families</a:t>
          </a:r>
        </a:p>
      </dgm:t>
    </dgm:pt>
    <dgm:pt modelId="{C16F7749-9E86-2B4F-AF5E-359153E81187}" type="parTrans" cxnId="{CADDF0A8-0BE4-3042-8E09-FBC4CFD7235C}">
      <dgm:prSet/>
      <dgm:spPr/>
      <dgm:t>
        <a:bodyPr/>
        <a:lstStyle/>
        <a:p>
          <a:endParaRPr lang="en-US"/>
        </a:p>
      </dgm:t>
    </dgm:pt>
    <dgm:pt modelId="{8E067950-AE24-604E-B551-A4B749BA493A}" type="sibTrans" cxnId="{CADDF0A8-0BE4-3042-8E09-FBC4CFD7235C}">
      <dgm:prSet/>
      <dgm:spPr/>
      <dgm:t>
        <a:bodyPr/>
        <a:lstStyle/>
        <a:p>
          <a:endParaRPr lang="en-US"/>
        </a:p>
      </dgm:t>
    </dgm:pt>
    <dgm:pt modelId="{032CA07D-0DC4-3E4D-98BE-B7039E7AFEA1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Gardens to feed sick</a:t>
          </a:r>
        </a:p>
      </dgm:t>
    </dgm:pt>
    <dgm:pt modelId="{8A186867-F325-1640-9D6E-BD3C21541CF2}" type="parTrans" cxnId="{07D13217-D359-F84E-BEBE-0EA4BAB4969C}">
      <dgm:prSet/>
      <dgm:spPr/>
      <dgm:t>
        <a:bodyPr/>
        <a:lstStyle/>
        <a:p>
          <a:endParaRPr lang="en-US"/>
        </a:p>
      </dgm:t>
    </dgm:pt>
    <dgm:pt modelId="{A48CC099-C54B-584E-9DCC-524DC76ABA70}" type="sibTrans" cxnId="{07D13217-D359-F84E-BEBE-0EA4BAB4969C}">
      <dgm:prSet/>
      <dgm:spPr/>
      <dgm:t>
        <a:bodyPr/>
        <a:lstStyle/>
        <a:p>
          <a:endParaRPr lang="en-US"/>
        </a:p>
      </dgm:t>
    </dgm:pt>
    <dgm:pt modelId="{FD6B9C9E-83DA-AB40-AAAD-EF56CAB17904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Warehouse supplies</a:t>
          </a:r>
        </a:p>
      </dgm:t>
    </dgm:pt>
    <dgm:pt modelId="{FDA04238-16A6-0440-9095-BE0F46A94BF7}" type="parTrans" cxnId="{275EE697-C97C-C34A-AF4D-9D6AE458E961}">
      <dgm:prSet/>
      <dgm:spPr/>
      <dgm:t>
        <a:bodyPr/>
        <a:lstStyle/>
        <a:p>
          <a:endParaRPr lang="en-US"/>
        </a:p>
      </dgm:t>
    </dgm:pt>
    <dgm:pt modelId="{8A1C461C-F201-2940-8C2E-F9A7FE4D9A73}" type="sibTrans" cxnId="{275EE697-C97C-C34A-AF4D-9D6AE458E961}">
      <dgm:prSet/>
      <dgm:spPr/>
      <dgm:t>
        <a:bodyPr/>
        <a:lstStyle/>
        <a:p>
          <a:endParaRPr lang="en-US"/>
        </a:p>
      </dgm:t>
    </dgm:pt>
    <dgm:pt modelId="{084A23D3-A95C-E74E-814C-ECBD3ECF61B4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Deliver Supplies </a:t>
          </a:r>
        </a:p>
      </dgm:t>
    </dgm:pt>
    <dgm:pt modelId="{26C4A7E4-E6D5-914D-ADCC-E9EE866B47E7}" type="parTrans" cxnId="{CD33F190-391C-6640-9DE7-6E851E72433E}">
      <dgm:prSet/>
      <dgm:spPr/>
      <dgm:t>
        <a:bodyPr/>
        <a:lstStyle/>
        <a:p>
          <a:endParaRPr lang="en-US"/>
        </a:p>
      </dgm:t>
    </dgm:pt>
    <dgm:pt modelId="{954F0C1A-493A-9942-9A96-8523D42397F6}" type="sibTrans" cxnId="{CD33F190-391C-6640-9DE7-6E851E72433E}">
      <dgm:prSet/>
      <dgm:spPr/>
      <dgm:t>
        <a:bodyPr/>
        <a:lstStyle/>
        <a:p>
          <a:endParaRPr lang="en-US"/>
        </a:p>
      </dgm:t>
    </dgm:pt>
    <dgm:pt modelId="{3A57DCB2-2545-B248-84CD-A9A7BAED3B13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Fundraising</a:t>
          </a:r>
        </a:p>
      </dgm:t>
    </dgm:pt>
    <dgm:pt modelId="{7E7F21D4-486A-7A4C-B66B-795E964B0313}" type="parTrans" cxnId="{65D9C27F-B752-FB43-9A20-F4F8FB00B542}">
      <dgm:prSet/>
      <dgm:spPr/>
      <dgm:t>
        <a:bodyPr/>
        <a:lstStyle/>
        <a:p>
          <a:endParaRPr lang="en-US"/>
        </a:p>
      </dgm:t>
    </dgm:pt>
    <dgm:pt modelId="{E9D6769C-DAF1-9740-8351-3A289C159DEF}" type="sibTrans" cxnId="{65D9C27F-B752-FB43-9A20-F4F8FB00B542}">
      <dgm:prSet/>
      <dgm:spPr/>
      <dgm:t>
        <a:bodyPr/>
        <a:lstStyle/>
        <a:p>
          <a:endParaRPr lang="en-US"/>
        </a:p>
      </dgm:t>
    </dgm:pt>
    <dgm:pt modelId="{0A31E242-4E4A-744B-9A52-BB9F6B983E2D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Transport Wounded</a:t>
          </a:r>
        </a:p>
      </dgm:t>
    </dgm:pt>
    <dgm:pt modelId="{CF67D09D-AC25-9440-84EC-C2C0DA174898}" type="parTrans" cxnId="{F7AB23B0-0047-FA45-BA1B-B2F227942D95}">
      <dgm:prSet/>
      <dgm:spPr/>
      <dgm:t>
        <a:bodyPr/>
        <a:lstStyle/>
        <a:p>
          <a:endParaRPr lang="en-US"/>
        </a:p>
      </dgm:t>
    </dgm:pt>
    <dgm:pt modelId="{E060A703-C287-114F-8A14-ED708090C88F}" type="sibTrans" cxnId="{F7AB23B0-0047-FA45-BA1B-B2F227942D95}">
      <dgm:prSet/>
      <dgm:spPr/>
      <dgm:t>
        <a:bodyPr/>
        <a:lstStyle/>
        <a:p>
          <a:endParaRPr lang="en-US"/>
        </a:p>
      </dgm:t>
    </dgm:pt>
    <dgm:pt modelId="{7B784666-5D56-0244-B2AD-013AFB5A9463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Widows relief</a:t>
          </a:r>
        </a:p>
      </dgm:t>
    </dgm:pt>
    <dgm:pt modelId="{460A244D-A945-F54F-A38A-0A77842EA704}" type="parTrans" cxnId="{417D1DF5-8E94-F145-91D2-0FF14B0470DE}">
      <dgm:prSet/>
      <dgm:spPr/>
      <dgm:t>
        <a:bodyPr/>
        <a:lstStyle/>
        <a:p>
          <a:endParaRPr lang="en-US"/>
        </a:p>
      </dgm:t>
    </dgm:pt>
    <dgm:pt modelId="{65B4E2EF-4DE8-9543-989D-23850462CB7E}" type="sibTrans" cxnId="{417D1DF5-8E94-F145-91D2-0FF14B0470DE}">
      <dgm:prSet/>
      <dgm:spPr/>
      <dgm:t>
        <a:bodyPr/>
        <a:lstStyle/>
        <a:p>
          <a:endParaRPr lang="en-US"/>
        </a:p>
      </dgm:t>
    </dgm:pt>
    <dgm:pt modelId="{E544A9CA-4FDA-4A47-B49B-ADCD09CE88C0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600" dirty="0"/>
            <a:t>Sanitary Fairs</a:t>
          </a:r>
        </a:p>
      </dgm:t>
    </dgm:pt>
    <dgm:pt modelId="{37FB9A0E-C593-A949-B96D-5DBE885D86FF}" type="parTrans" cxnId="{5A75D245-EBE4-164B-837D-20DA5B77ABE0}">
      <dgm:prSet/>
      <dgm:spPr/>
      <dgm:t>
        <a:bodyPr/>
        <a:lstStyle/>
        <a:p>
          <a:endParaRPr lang="en-US"/>
        </a:p>
      </dgm:t>
    </dgm:pt>
    <dgm:pt modelId="{A9E2C0C4-DDA0-F24F-867A-116B4DA99C41}" type="sibTrans" cxnId="{5A75D245-EBE4-164B-837D-20DA5B77ABE0}">
      <dgm:prSet/>
      <dgm:spPr/>
      <dgm:t>
        <a:bodyPr/>
        <a:lstStyle/>
        <a:p>
          <a:endParaRPr lang="en-US"/>
        </a:p>
      </dgm:t>
    </dgm:pt>
    <dgm:pt modelId="{A965BAC5-4DF1-AA4D-BC5C-2AE3B23A8B4C}" type="pres">
      <dgm:prSet presAssocID="{A5107151-8AFA-8642-AEC1-7A986E9C1F4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ED37087-D541-FA49-A223-5C28E5024219}" type="pres">
      <dgm:prSet presAssocID="{FE5EF5B1-3EAE-C343-B4BB-CF089A847F3E}" presName="hierRoot1" presStyleCnt="0"/>
      <dgm:spPr/>
    </dgm:pt>
    <dgm:pt modelId="{DFF555EC-D9D3-294D-8384-BB45D626C009}" type="pres">
      <dgm:prSet presAssocID="{FE5EF5B1-3EAE-C343-B4BB-CF089A847F3E}" presName="composite" presStyleCnt="0"/>
      <dgm:spPr/>
    </dgm:pt>
    <dgm:pt modelId="{AEA1DEFC-E162-6E41-82DF-B8F163E5A45F}" type="pres">
      <dgm:prSet presAssocID="{FE5EF5B1-3EAE-C343-B4BB-CF089A847F3E}" presName="background" presStyleLbl="node0" presStyleIdx="0" presStyleCnt="1"/>
      <dgm:spPr/>
    </dgm:pt>
    <dgm:pt modelId="{DA068D14-1587-724E-B784-864670EB093B}" type="pres">
      <dgm:prSet presAssocID="{FE5EF5B1-3EAE-C343-B4BB-CF089A847F3E}" presName="text" presStyleLbl="fgAcc0" presStyleIdx="0" presStyleCnt="1">
        <dgm:presLayoutVars>
          <dgm:chPref val="3"/>
        </dgm:presLayoutVars>
      </dgm:prSet>
      <dgm:spPr/>
    </dgm:pt>
    <dgm:pt modelId="{1F31B928-E2AE-4B4E-9486-6506C2495CAD}" type="pres">
      <dgm:prSet presAssocID="{FE5EF5B1-3EAE-C343-B4BB-CF089A847F3E}" presName="hierChild2" presStyleCnt="0"/>
      <dgm:spPr/>
    </dgm:pt>
    <dgm:pt modelId="{8715B073-2B54-D243-A1A3-A6613B9E197B}" type="pres">
      <dgm:prSet presAssocID="{6DFCDDBF-AEFD-1F4B-8B77-177FD822ACBB}" presName="Name10" presStyleLbl="parChTrans1D2" presStyleIdx="0" presStyleCnt="2"/>
      <dgm:spPr/>
    </dgm:pt>
    <dgm:pt modelId="{529CEA7E-82D0-A545-90E2-091488A89700}" type="pres">
      <dgm:prSet presAssocID="{2BCF0977-2606-DA4D-B29C-F3B2B7A5E36B}" presName="hierRoot2" presStyleCnt="0"/>
      <dgm:spPr/>
    </dgm:pt>
    <dgm:pt modelId="{DC1659A9-76AB-D340-8C07-C520128971D9}" type="pres">
      <dgm:prSet presAssocID="{2BCF0977-2606-DA4D-B29C-F3B2B7A5E36B}" presName="composite2" presStyleCnt="0"/>
      <dgm:spPr/>
    </dgm:pt>
    <dgm:pt modelId="{EA6BCE76-2CD7-194F-B176-716A9F42AF49}" type="pres">
      <dgm:prSet presAssocID="{2BCF0977-2606-DA4D-B29C-F3B2B7A5E36B}" presName="background2" presStyleLbl="node2" presStyleIdx="0" presStyleCnt="2"/>
      <dgm:spPr/>
    </dgm:pt>
    <dgm:pt modelId="{13D3A48B-7434-ED41-A3C6-B2AF99A073FB}" type="pres">
      <dgm:prSet presAssocID="{2BCF0977-2606-DA4D-B29C-F3B2B7A5E36B}" presName="text2" presStyleLbl="fgAcc2" presStyleIdx="0" presStyleCnt="2">
        <dgm:presLayoutVars>
          <dgm:chPref val="3"/>
        </dgm:presLayoutVars>
      </dgm:prSet>
      <dgm:spPr/>
    </dgm:pt>
    <dgm:pt modelId="{3EF65057-4E11-8D4B-ADA5-D32454F7C086}" type="pres">
      <dgm:prSet presAssocID="{2BCF0977-2606-DA4D-B29C-F3B2B7A5E36B}" presName="hierChild3" presStyleCnt="0"/>
      <dgm:spPr/>
    </dgm:pt>
    <dgm:pt modelId="{408E0E58-187E-2147-AE13-E8EFC39AB344}" type="pres">
      <dgm:prSet presAssocID="{ECA2E790-4ADB-154F-82FF-6C6E50537656}" presName="Name10" presStyleLbl="parChTrans1D2" presStyleIdx="1" presStyleCnt="2"/>
      <dgm:spPr/>
    </dgm:pt>
    <dgm:pt modelId="{A33EEB33-4D1C-0644-86E8-AA010067EC42}" type="pres">
      <dgm:prSet presAssocID="{FD12047B-4B82-E44E-8829-C76E265258EA}" presName="hierRoot2" presStyleCnt="0"/>
      <dgm:spPr/>
    </dgm:pt>
    <dgm:pt modelId="{D76A78F5-6769-CE49-9F36-A0A3772DE20C}" type="pres">
      <dgm:prSet presAssocID="{FD12047B-4B82-E44E-8829-C76E265258EA}" presName="composite2" presStyleCnt="0"/>
      <dgm:spPr/>
    </dgm:pt>
    <dgm:pt modelId="{E9BCF988-55D5-9A48-AC72-4BD6068603F8}" type="pres">
      <dgm:prSet presAssocID="{FD12047B-4B82-E44E-8829-C76E265258EA}" presName="background2" presStyleLbl="node2" presStyleIdx="1" presStyleCnt="2"/>
      <dgm:spPr>
        <a:solidFill>
          <a:srgbClr val="FF8AD8"/>
        </a:solidFill>
      </dgm:spPr>
    </dgm:pt>
    <dgm:pt modelId="{DDCCB0AB-9D53-F94C-A45A-D0E692439143}" type="pres">
      <dgm:prSet presAssocID="{FD12047B-4B82-E44E-8829-C76E265258EA}" presName="text2" presStyleLbl="fgAcc2" presStyleIdx="1" presStyleCnt="2">
        <dgm:presLayoutVars>
          <dgm:chPref val="3"/>
        </dgm:presLayoutVars>
      </dgm:prSet>
      <dgm:spPr/>
    </dgm:pt>
    <dgm:pt modelId="{3F2C24D4-27CD-9242-B79D-268D467D07E7}" type="pres">
      <dgm:prSet presAssocID="{FD12047B-4B82-E44E-8829-C76E265258EA}" presName="hierChild3" presStyleCnt="0"/>
      <dgm:spPr/>
    </dgm:pt>
    <dgm:pt modelId="{E2C6F710-9FCA-0144-9AD8-EAA994399C5C}" type="pres">
      <dgm:prSet presAssocID="{7A82AD61-C58D-F543-ACF3-1D1A630E5CA5}" presName="Name17" presStyleLbl="parChTrans1D3" presStyleIdx="0" presStyleCnt="5"/>
      <dgm:spPr/>
    </dgm:pt>
    <dgm:pt modelId="{A76E1D7D-8CD4-F343-A940-309B696B5F9E}" type="pres">
      <dgm:prSet presAssocID="{3925B9FD-9CEA-5249-8ACD-1FBF4A535446}" presName="hierRoot3" presStyleCnt="0"/>
      <dgm:spPr/>
    </dgm:pt>
    <dgm:pt modelId="{17ED18AE-E5E8-EF43-881B-D0BDDDD7458D}" type="pres">
      <dgm:prSet presAssocID="{3925B9FD-9CEA-5249-8ACD-1FBF4A535446}" presName="composite3" presStyleCnt="0"/>
      <dgm:spPr/>
    </dgm:pt>
    <dgm:pt modelId="{2B4C35B7-E458-1B49-A0CA-1F680BC38C8D}" type="pres">
      <dgm:prSet presAssocID="{3925B9FD-9CEA-5249-8ACD-1FBF4A535446}" presName="background3" presStyleLbl="node3" presStyleIdx="0" presStyleCnt="5"/>
      <dgm:spPr>
        <a:solidFill>
          <a:srgbClr val="FF8AD8"/>
        </a:solidFill>
      </dgm:spPr>
    </dgm:pt>
    <dgm:pt modelId="{100E7DA5-4E83-0F4D-89CB-60FC23EDA1EE}" type="pres">
      <dgm:prSet presAssocID="{3925B9FD-9CEA-5249-8ACD-1FBF4A535446}" presName="text3" presStyleLbl="fgAcc3" presStyleIdx="0" presStyleCnt="5">
        <dgm:presLayoutVars>
          <dgm:chPref val="3"/>
        </dgm:presLayoutVars>
      </dgm:prSet>
      <dgm:spPr/>
    </dgm:pt>
    <dgm:pt modelId="{0EC741A6-9536-BD46-9D84-9727AE0AF23A}" type="pres">
      <dgm:prSet presAssocID="{3925B9FD-9CEA-5249-8ACD-1FBF4A535446}" presName="hierChild4" presStyleCnt="0"/>
      <dgm:spPr/>
    </dgm:pt>
    <dgm:pt modelId="{80277815-A4D9-9249-832C-1B634117C035}" type="pres">
      <dgm:prSet presAssocID="{FDA04238-16A6-0440-9095-BE0F46A94BF7}" presName="Name23" presStyleLbl="parChTrans1D4" presStyleIdx="0" presStyleCnt="6"/>
      <dgm:spPr/>
    </dgm:pt>
    <dgm:pt modelId="{FD06370A-0FB7-D247-A5A8-A741F3D39A35}" type="pres">
      <dgm:prSet presAssocID="{FD6B9C9E-83DA-AB40-AAAD-EF56CAB17904}" presName="hierRoot4" presStyleCnt="0"/>
      <dgm:spPr/>
    </dgm:pt>
    <dgm:pt modelId="{6F0A08A1-9C5E-FE46-8FCC-C86A4CD9D710}" type="pres">
      <dgm:prSet presAssocID="{FD6B9C9E-83DA-AB40-AAAD-EF56CAB17904}" presName="composite4" presStyleCnt="0"/>
      <dgm:spPr/>
    </dgm:pt>
    <dgm:pt modelId="{EDD99C52-7D70-9A4C-B116-5A4FE7EC40C7}" type="pres">
      <dgm:prSet presAssocID="{FD6B9C9E-83DA-AB40-AAAD-EF56CAB17904}" presName="background4" presStyleLbl="node4" presStyleIdx="0" presStyleCnt="6"/>
      <dgm:spPr>
        <a:solidFill>
          <a:srgbClr val="FF8AD8"/>
        </a:solidFill>
      </dgm:spPr>
    </dgm:pt>
    <dgm:pt modelId="{A7E40DDE-4118-764E-81DE-1688EA207C46}" type="pres">
      <dgm:prSet presAssocID="{FD6B9C9E-83DA-AB40-AAAD-EF56CAB17904}" presName="text4" presStyleLbl="fgAcc4" presStyleIdx="0" presStyleCnt="6">
        <dgm:presLayoutVars>
          <dgm:chPref val="3"/>
        </dgm:presLayoutVars>
      </dgm:prSet>
      <dgm:spPr/>
    </dgm:pt>
    <dgm:pt modelId="{03641A7B-2FA1-1646-80E1-6CE850462F72}" type="pres">
      <dgm:prSet presAssocID="{FD6B9C9E-83DA-AB40-AAAD-EF56CAB17904}" presName="hierChild5" presStyleCnt="0"/>
      <dgm:spPr/>
    </dgm:pt>
    <dgm:pt modelId="{A5E4B58B-036B-034B-B34B-03D84876C3EA}" type="pres">
      <dgm:prSet presAssocID="{26C4A7E4-E6D5-914D-ADCC-E9EE866B47E7}" presName="Name23" presStyleLbl="parChTrans1D4" presStyleIdx="1" presStyleCnt="6"/>
      <dgm:spPr/>
    </dgm:pt>
    <dgm:pt modelId="{F9ADB35F-C0AA-0040-ABDC-0B2502052C4C}" type="pres">
      <dgm:prSet presAssocID="{084A23D3-A95C-E74E-814C-ECBD3ECF61B4}" presName="hierRoot4" presStyleCnt="0"/>
      <dgm:spPr/>
    </dgm:pt>
    <dgm:pt modelId="{EB420162-F056-6C40-B48D-4BAE3979F85C}" type="pres">
      <dgm:prSet presAssocID="{084A23D3-A95C-E74E-814C-ECBD3ECF61B4}" presName="composite4" presStyleCnt="0"/>
      <dgm:spPr/>
    </dgm:pt>
    <dgm:pt modelId="{40B3A68C-8CD6-2947-822B-4D78C0D7D57C}" type="pres">
      <dgm:prSet presAssocID="{084A23D3-A95C-E74E-814C-ECBD3ECF61B4}" presName="background4" presStyleLbl="node4" presStyleIdx="1" presStyleCnt="6"/>
      <dgm:spPr>
        <a:solidFill>
          <a:srgbClr val="FF8AD8"/>
        </a:solidFill>
      </dgm:spPr>
    </dgm:pt>
    <dgm:pt modelId="{B46275F9-F4B2-2B47-AB5F-E5A29CD9E7D1}" type="pres">
      <dgm:prSet presAssocID="{084A23D3-A95C-E74E-814C-ECBD3ECF61B4}" presName="text4" presStyleLbl="fgAcc4" presStyleIdx="1" presStyleCnt="6">
        <dgm:presLayoutVars>
          <dgm:chPref val="3"/>
        </dgm:presLayoutVars>
      </dgm:prSet>
      <dgm:spPr/>
    </dgm:pt>
    <dgm:pt modelId="{49198DB7-7A1C-B741-ACA6-C440FFF4C49D}" type="pres">
      <dgm:prSet presAssocID="{084A23D3-A95C-E74E-814C-ECBD3ECF61B4}" presName="hierChild5" presStyleCnt="0"/>
      <dgm:spPr/>
    </dgm:pt>
    <dgm:pt modelId="{078946C4-3251-8E47-8B30-BD2C999E2772}" type="pres">
      <dgm:prSet presAssocID="{2A121E75-76ED-1848-9744-8E73FCD95C44}" presName="Name17" presStyleLbl="parChTrans1D3" presStyleIdx="1" presStyleCnt="5"/>
      <dgm:spPr/>
    </dgm:pt>
    <dgm:pt modelId="{BF0541DD-97CA-7546-946B-B0BC47D6102A}" type="pres">
      <dgm:prSet presAssocID="{07901930-DCDD-F641-9A09-DBC7E3F3955A}" presName="hierRoot3" presStyleCnt="0"/>
      <dgm:spPr/>
    </dgm:pt>
    <dgm:pt modelId="{63ED6B27-0C19-E348-B334-E670291A7BF8}" type="pres">
      <dgm:prSet presAssocID="{07901930-DCDD-F641-9A09-DBC7E3F3955A}" presName="composite3" presStyleCnt="0"/>
      <dgm:spPr/>
    </dgm:pt>
    <dgm:pt modelId="{35E07A83-D137-4643-BD84-8F9852E3F9CB}" type="pres">
      <dgm:prSet presAssocID="{07901930-DCDD-F641-9A09-DBC7E3F3955A}" presName="background3" presStyleLbl="node3" presStyleIdx="1" presStyleCnt="5"/>
      <dgm:spPr>
        <a:solidFill>
          <a:srgbClr val="FF8AD8"/>
        </a:solidFill>
      </dgm:spPr>
    </dgm:pt>
    <dgm:pt modelId="{2B2E2740-D9CE-7549-80F2-056805C685B3}" type="pres">
      <dgm:prSet presAssocID="{07901930-DCDD-F641-9A09-DBC7E3F3955A}" presName="text3" presStyleLbl="fgAcc3" presStyleIdx="1" presStyleCnt="5">
        <dgm:presLayoutVars>
          <dgm:chPref val="3"/>
        </dgm:presLayoutVars>
      </dgm:prSet>
      <dgm:spPr/>
    </dgm:pt>
    <dgm:pt modelId="{5DDFC8F8-4356-BE49-80A3-F3F65A0AB71D}" type="pres">
      <dgm:prSet presAssocID="{07901930-DCDD-F641-9A09-DBC7E3F3955A}" presName="hierChild4" presStyleCnt="0"/>
      <dgm:spPr/>
    </dgm:pt>
    <dgm:pt modelId="{995F6C48-263D-394C-A720-9C4651167E71}" type="pres">
      <dgm:prSet presAssocID="{CF67D09D-AC25-9440-84EC-C2C0DA174898}" presName="Name23" presStyleLbl="parChTrans1D4" presStyleIdx="2" presStyleCnt="6"/>
      <dgm:spPr/>
    </dgm:pt>
    <dgm:pt modelId="{9A26ECDB-1970-854D-B52D-DEDEE1615862}" type="pres">
      <dgm:prSet presAssocID="{0A31E242-4E4A-744B-9A52-BB9F6B983E2D}" presName="hierRoot4" presStyleCnt="0"/>
      <dgm:spPr/>
    </dgm:pt>
    <dgm:pt modelId="{ECF86C42-3055-4849-94A0-90BDFAF3142D}" type="pres">
      <dgm:prSet presAssocID="{0A31E242-4E4A-744B-9A52-BB9F6B983E2D}" presName="composite4" presStyleCnt="0"/>
      <dgm:spPr/>
    </dgm:pt>
    <dgm:pt modelId="{90752CB5-4A1B-5A49-985C-5CC91969E851}" type="pres">
      <dgm:prSet presAssocID="{0A31E242-4E4A-744B-9A52-BB9F6B983E2D}" presName="background4" presStyleLbl="node4" presStyleIdx="2" presStyleCnt="6"/>
      <dgm:spPr>
        <a:solidFill>
          <a:srgbClr val="FF8AD8"/>
        </a:solidFill>
      </dgm:spPr>
    </dgm:pt>
    <dgm:pt modelId="{147A3CAF-3DD8-674F-A8A0-F86FAD3F9819}" type="pres">
      <dgm:prSet presAssocID="{0A31E242-4E4A-744B-9A52-BB9F6B983E2D}" presName="text4" presStyleLbl="fgAcc4" presStyleIdx="2" presStyleCnt="6">
        <dgm:presLayoutVars>
          <dgm:chPref val="3"/>
        </dgm:presLayoutVars>
      </dgm:prSet>
      <dgm:spPr/>
    </dgm:pt>
    <dgm:pt modelId="{218E42EF-45E2-954B-83BA-C08B26A4009F}" type="pres">
      <dgm:prSet presAssocID="{0A31E242-4E4A-744B-9A52-BB9F6B983E2D}" presName="hierChild5" presStyleCnt="0"/>
      <dgm:spPr/>
    </dgm:pt>
    <dgm:pt modelId="{56D8D0EF-DD0F-2442-8B43-9168217AED4E}" type="pres">
      <dgm:prSet presAssocID="{05F8C915-9BAB-8B45-950E-621EB8844EE1}" presName="Name17" presStyleLbl="parChTrans1D3" presStyleIdx="2" presStyleCnt="5"/>
      <dgm:spPr/>
    </dgm:pt>
    <dgm:pt modelId="{FB93AFE1-F521-1848-A021-CBD84CD3F41B}" type="pres">
      <dgm:prSet presAssocID="{09F3A988-E271-D64A-A2B2-5D6E9A6CA016}" presName="hierRoot3" presStyleCnt="0"/>
      <dgm:spPr/>
    </dgm:pt>
    <dgm:pt modelId="{13B6FF7F-C8B3-5948-8745-90E2BCA870FE}" type="pres">
      <dgm:prSet presAssocID="{09F3A988-E271-D64A-A2B2-5D6E9A6CA016}" presName="composite3" presStyleCnt="0"/>
      <dgm:spPr/>
    </dgm:pt>
    <dgm:pt modelId="{8CD4C521-6302-C34D-AE83-AFDBDA506BDC}" type="pres">
      <dgm:prSet presAssocID="{09F3A988-E271-D64A-A2B2-5D6E9A6CA016}" presName="background3" presStyleLbl="node3" presStyleIdx="2" presStyleCnt="5"/>
      <dgm:spPr>
        <a:solidFill>
          <a:srgbClr val="FF8AD8"/>
        </a:solidFill>
      </dgm:spPr>
    </dgm:pt>
    <dgm:pt modelId="{8C1CB291-7542-794A-8C14-6F6F383B8C6B}" type="pres">
      <dgm:prSet presAssocID="{09F3A988-E271-D64A-A2B2-5D6E9A6CA016}" presName="text3" presStyleLbl="fgAcc3" presStyleIdx="2" presStyleCnt="5">
        <dgm:presLayoutVars>
          <dgm:chPref val="3"/>
        </dgm:presLayoutVars>
      </dgm:prSet>
      <dgm:spPr/>
    </dgm:pt>
    <dgm:pt modelId="{6D6E9E9F-F393-9B43-B78E-D747ACED4547}" type="pres">
      <dgm:prSet presAssocID="{09F3A988-E271-D64A-A2B2-5D6E9A6CA016}" presName="hierChild4" presStyleCnt="0"/>
      <dgm:spPr/>
    </dgm:pt>
    <dgm:pt modelId="{CDE8FE41-7F64-A846-A014-14024719DE91}" type="pres">
      <dgm:prSet presAssocID="{8A186867-F325-1640-9D6E-BD3C21541CF2}" presName="Name23" presStyleLbl="parChTrans1D4" presStyleIdx="3" presStyleCnt="6"/>
      <dgm:spPr/>
    </dgm:pt>
    <dgm:pt modelId="{591ECCE5-21B7-ED48-9E1E-BD25CE4B0C90}" type="pres">
      <dgm:prSet presAssocID="{032CA07D-0DC4-3E4D-98BE-B7039E7AFEA1}" presName="hierRoot4" presStyleCnt="0"/>
      <dgm:spPr/>
    </dgm:pt>
    <dgm:pt modelId="{935B7D5B-B680-8149-9A8D-D5A928C0CE34}" type="pres">
      <dgm:prSet presAssocID="{032CA07D-0DC4-3E4D-98BE-B7039E7AFEA1}" presName="composite4" presStyleCnt="0"/>
      <dgm:spPr/>
    </dgm:pt>
    <dgm:pt modelId="{8F89558E-6C52-6043-8DEC-85E4AD454E18}" type="pres">
      <dgm:prSet presAssocID="{032CA07D-0DC4-3E4D-98BE-B7039E7AFEA1}" presName="background4" presStyleLbl="node4" presStyleIdx="3" presStyleCnt="6"/>
      <dgm:spPr>
        <a:solidFill>
          <a:srgbClr val="FF8AD8"/>
        </a:solidFill>
      </dgm:spPr>
    </dgm:pt>
    <dgm:pt modelId="{FA381F3D-AA94-8742-8520-9D5E9C2AD325}" type="pres">
      <dgm:prSet presAssocID="{032CA07D-0DC4-3E4D-98BE-B7039E7AFEA1}" presName="text4" presStyleLbl="fgAcc4" presStyleIdx="3" presStyleCnt="6">
        <dgm:presLayoutVars>
          <dgm:chPref val="3"/>
        </dgm:presLayoutVars>
      </dgm:prSet>
      <dgm:spPr/>
    </dgm:pt>
    <dgm:pt modelId="{7256C0E1-D60F-D849-9339-262E556D9D66}" type="pres">
      <dgm:prSet presAssocID="{032CA07D-0DC4-3E4D-98BE-B7039E7AFEA1}" presName="hierChild5" presStyleCnt="0"/>
      <dgm:spPr/>
    </dgm:pt>
    <dgm:pt modelId="{90DD6772-EF3D-3D45-958B-E58FDF292CF0}" type="pres">
      <dgm:prSet presAssocID="{C16F7749-9E86-2B4F-AF5E-359153E81187}" presName="Name17" presStyleLbl="parChTrans1D3" presStyleIdx="3" presStyleCnt="5"/>
      <dgm:spPr/>
    </dgm:pt>
    <dgm:pt modelId="{42E58562-9EA6-1448-9DCB-FC36A7FF8061}" type="pres">
      <dgm:prSet presAssocID="{D9E97889-B304-0843-B6E2-E861FDF89522}" presName="hierRoot3" presStyleCnt="0"/>
      <dgm:spPr/>
    </dgm:pt>
    <dgm:pt modelId="{14EAF872-97EE-B145-9B98-8902A2FE0AED}" type="pres">
      <dgm:prSet presAssocID="{D9E97889-B304-0843-B6E2-E861FDF89522}" presName="composite3" presStyleCnt="0"/>
      <dgm:spPr/>
    </dgm:pt>
    <dgm:pt modelId="{E7F5C31D-AD24-C943-B91F-F0C9F453344B}" type="pres">
      <dgm:prSet presAssocID="{D9E97889-B304-0843-B6E2-E861FDF89522}" presName="background3" presStyleLbl="node3" presStyleIdx="3" presStyleCnt="5"/>
      <dgm:spPr>
        <a:solidFill>
          <a:srgbClr val="FF8AD8"/>
        </a:solidFill>
      </dgm:spPr>
    </dgm:pt>
    <dgm:pt modelId="{7086E5CE-A9D8-BE41-9D76-BD929A3F4211}" type="pres">
      <dgm:prSet presAssocID="{D9E97889-B304-0843-B6E2-E861FDF89522}" presName="text3" presStyleLbl="fgAcc3" presStyleIdx="3" presStyleCnt="5">
        <dgm:presLayoutVars>
          <dgm:chPref val="3"/>
        </dgm:presLayoutVars>
      </dgm:prSet>
      <dgm:spPr/>
    </dgm:pt>
    <dgm:pt modelId="{EB63B165-2033-6547-B4DC-10B6574CC237}" type="pres">
      <dgm:prSet presAssocID="{D9E97889-B304-0843-B6E2-E861FDF89522}" presName="hierChild4" presStyleCnt="0"/>
      <dgm:spPr/>
    </dgm:pt>
    <dgm:pt modelId="{1BA8CD1D-5614-2B4C-950F-2DC07C502828}" type="pres">
      <dgm:prSet presAssocID="{460A244D-A945-F54F-A38A-0A77842EA704}" presName="Name23" presStyleLbl="parChTrans1D4" presStyleIdx="4" presStyleCnt="6"/>
      <dgm:spPr/>
    </dgm:pt>
    <dgm:pt modelId="{8FE51767-5C8F-134E-9CB0-D0D5B0AFF259}" type="pres">
      <dgm:prSet presAssocID="{7B784666-5D56-0244-B2AD-013AFB5A9463}" presName="hierRoot4" presStyleCnt="0"/>
      <dgm:spPr/>
    </dgm:pt>
    <dgm:pt modelId="{4863B18A-7203-A143-A787-6B0667A70353}" type="pres">
      <dgm:prSet presAssocID="{7B784666-5D56-0244-B2AD-013AFB5A9463}" presName="composite4" presStyleCnt="0"/>
      <dgm:spPr/>
    </dgm:pt>
    <dgm:pt modelId="{758E06C4-07F1-9C41-94D3-45018601BB5B}" type="pres">
      <dgm:prSet presAssocID="{7B784666-5D56-0244-B2AD-013AFB5A9463}" presName="background4" presStyleLbl="node4" presStyleIdx="4" presStyleCnt="6"/>
      <dgm:spPr>
        <a:solidFill>
          <a:srgbClr val="FF8AD8"/>
        </a:solidFill>
      </dgm:spPr>
    </dgm:pt>
    <dgm:pt modelId="{4A6B83A7-8F2A-2E47-91C7-0B05B790F9CE}" type="pres">
      <dgm:prSet presAssocID="{7B784666-5D56-0244-B2AD-013AFB5A9463}" presName="text4" presStyleLbl="fgAcc4" presStyleIdx="4" presStyleCnt="6">
        <dgm:presLayoutVars>
          <dgm:chPref val="3"/>
        </dgm:presLayoutVars>
      </dgm:prSet>
      <dgm:spPr/>
    </dgm:pt>
    <dgm:pt modelId="{D80545A8-E8FD-6549-9E52-D857534731F8}" type="pres">
      <dgm:prSet presAssocID="{7B784666-5D56-0244-B2AD-013AFB5A9463}" presName="hierChild5" presStyleCnt="0"/>
      <dgm:spPr/>
    </dgm:pt>
    <dgm:pt modelId="{0FADA119-8CA3-D74A-A746-881335D0C55B}" type="pres">
      <dgm:prSet presAssocID="{7E7F21D4-486A-7A4C-B66B-795E964B0313}" presName="Name17" presStyleLbl="parChTrans1D3" presStyleIdx="4" presStyleCnt="5"/>
      <dgm:spPr/>
    </dgm:pt>
    <dgm:pt modelId="{5F0F81BC-732C-4C42-BA95-D734161E471F}" type="pres">
      <dgm:prSet presAssocID="{3A57DCB2-2545-B248-84CD-A9A7BAED3B13}" presName="hierRoot3" presStyleCnt="0"/>
      <dgm:spPr/>
    </dgm:pt>
    <dgm:pt modelId="{28468212-B7A0-E545-8534-3BCEE3927EBE}" type="pres">
      <dgm:prSet presAssocID="{3A57DCB2-2545-B248-84CD-A9A7BAED3B13}" presName="composite3" presStyleCnt="0"/>
      <dgm:spPr/>
    </dgm:pt>
    <dgm:pt modelId="{076A8DEC-CBCA-6340-B14E-EBB4613963A1}" type="pres">
      <dgm:prSet presAssocID="{3A57DCB2-2545-B248-84CD-A9A7BAED3B13}" presName="background3" presStyleLbl="node3" presStyleIdx="4" presStyleCnt="5"/>
      <dgm:spPr>
        <a:solidFill>
          <a:srgbClr val="FF8AD8"/>
        </a:solidFill>
      </dgm:spPr>
    </dgm:pt>
    <dgm:pt modelId="{D19C4353-D11A-C340-A68A-CF19D01581FF}" type="pres">
      <dgm:prSet presAssocID="{3A57DCB2-2545-B248-84CD-A9A7BAED3B13}" presName="text3" presStyleLbl="fgAcc3" presStyleIdx="4" presStyleCnt="5">
        <dgm:presLayoutVars>
          <dgm:chPref val="3"/>
        </dgm:presLayoutVars>
      </dgm:prSet>
      <dgm:spPr/>
    </dgm:pt>
    <dgm:pt modelId="{8750B1FB-2507-154C-94AF-701FF0C03D0D}" type="pres">
      <dgm:prSet presAssocID="{3A57DCB2-2545-B248-84CD-A9A7BAED3B13}" presName="hierChild4" presStyleCnt="0"/>
      <dgm:spPr/>
    </dgm:pt>
    <dgm:pt modelId="{B2141AA1-26AF-DF4B-AD69-4375AE7410F9}" type="pres">
      <dgm:prSet presAssocID="{37FB9A0E-C593-A949-B96D-5DBE885D86FF}" presName="Name23" presStyleLbl="parChTrans1D4" presStyleIdx="5" presStyleCnt="6"/>
      <dgm:spPr/>
    </dgm:pt>
    <dgm:pt modelId="{DD7C537B-D22B-9F4A-A4DE-71AAFC8263BC}" type="pres">
      <dgm:prSet presAssocID="{E544A9CA-4FDA-4A47-B49B-ADCD09CE88C0}" presName="hierRoot4" presStyleCnt="0"/>
      <dgm:spPr/>
    </dgm:pt>
    <dgm:pt modelId="{B915ECCD-A7C5-E44D-8B8D-BEABBCDC826D}" type="pres">
      <dgm:prSet presAssocID="{E544A9CA-4FDA-4A47-B49B-ADCD09CE88C0}" presName="composite4" presStyleCnt="0"/>
      <dgm:spPr/>
    </dgm:pt>
    <dgm:pt modelId="{4630A924-C5DB-6B4E-95C7-45064F21FC08}" type="pres">
      <dgm:prSet presAssocID="{E544A9CA-4FDA-4A47-B49B-ADCD09CE88C0}" presName="background4" presStyleLbl="node4" presStyleIdx="5" presStyleCnt="6"/>
      <dgm:spPr>
        <a:solidFill>
          <a:srgbClr val="FF8AD8"/>
        </a:solidFill>
      </dgm:spPr>
    </dgm:pt>
    <dgm:pt modelId="{E565069F-8ACD-2141-8FE1-96F69B0EE400}" type="pres">
      <dgm:prSet presAssocID="{E544A9CA-4FDA-4A47-B49B-ADCD09CE88C0}" presName="text4" presStyleLbl="fgAcc4" presStyleIdx="5" presStyleCnt="6">
        <dgm:presLayoutVars>
          <dgm:chPref val="3"/>
        </dgm:presLayoutVars>
      </dgm:prSet>
      <dgm:spPr/>
    </dgm:pt>
    <dgm:pt modelId="{E85B96CD-E1F0-3F4D-B653-5B31D4D0E845}" type="pres">
      <dgm:prSet presAssocID="{E544A9CA-4FDA-4A47-B49B-ADCD09CE88C0}" presName="hierChild5" presStyleCnt="0"/>
      <dgm:spPr/>
    </dgm:pt>
  </dgm:ptLst>
  <dgm:cxnLst>
    <dgm:cxn modelId="{0BBA2E05-6F98-0B49-AD3E-F18069472288}" type="presOf" srcId="{05F8C915-9BAB-8B45-950E-621EB8844EE1}" destId="{56D8D0EF-DD0F-2442-8B43-9168217AED4E}" srcOrd="0" destOrd="0" presId="urn:microsoft.com/office/officeart/2005/8/layout/hierarchy1"/>
    <dgm:cxn modelId="{0F60840D-4EC9-0646-9662-C880051D20F7}" type="presOf" srcId="{09F3A988-E271-D64A-A2B2-5D6E9A6CA016}" destId="{8C1CB291-7542-794A-8C14-6F6F383B8C6B}" srcOrd="0" destOrd="0" presId="urn:microsoft.com/office/officeart/2005/8/layout/hierarchy1"/>
    <dgm:cxn modelId="{C89A370F-912B-3242-9080-F85E9CF52305}" type="presOf" srcId="{C16F7749-9E86-2B4F-AF5E-359153E81187}" destId="{90DD6772-EF3D-3D45-958B-E58FDF292CF0}" srcOrd="0" destOrd="0" presId="urn:microsoft.com/office/officeart/2005/8/layout/hierarchy1"/>
    <dgm:cxn modelId="{410E5B13-1C17-C247-AB0D-4BF814E0C9FA}" type="presOf" srcId="{3925B9FD-9CEA-5249-8ACD-1FBF4A535446}" destId="{100E7DA5-4E83-0F4D-89CB-60FC23EDA1EE}" srcOrd="0" destOrd="0" presId="urn:microsoft.com/office/officeart/2005/8/layout/hierarchy1"/>
    <dgm:cxn modelId="{4AFC1016-EA06-FC4A-8E7D-17059290614E}" type="presOf" srcId="{26C4A7E4-E6D5-914D-ADCC-E9EE866B47E7}" destId="{A5E4B58B-036B-034B-B34B-03D84876C3EA}" srcOrd="0" destOrd="0" presId="urn:microsoft.com/office/officeart/2005/8/layout/hierarchy1"/>
    <dgm:cxn modelId="{7ABC3816-D22D-9F4F-B18F-2A16A763BFE8}" type="presOf" srcId="{37FB9A0E-C593-A949-B96D-5DBE885D86FF}" destId="{B2141AA1-26AF-DF4B-AD69-4375AE7410F9}" srcOrd="0" destOrd="0" presId="urn:microsoft.com/office/officeart/2005/8/layout/hierarchy1"/>
    <dgm:cxn modelId="{07D13217-D359-F84E-BEBE-0EA4BAB4969C}" srcId="{09F3A988-E271-D64A-A2B2-5D6E9A6CA016}" destId="{032CA07D-0DC4-3E4D-98BE-B7039E7AFEA1}" srcOrd="0" destOrd="0" parTransId="{8A186867-F325-1640-9D6E-BD3C21541CF2}" sibTransId="{A48CC099-C54B-584E-9DCC-524DC76ABA70}"/>
    <dgm:cxn modelId="{00BFCC2D-F321-B14B-98BB-AC07236CB3EB}" type="presOf" srcId="{2A121E75-76ED-1848-9744-8E73FCD95C44}" destId="{078946C4-3251-8E47-8B30-BD2C999E2772}" srcOrd="0" destOrd="0" presId="urn:microsoft.com/office/officeart/2005/8/layout/hierarchy1"/>
    <dgm:cxn modelId="{3D620737-AEE5-F24A-AA72-0D9452844D58}" srcId="{FD12047B-4B82-E44E-8829-C76E265258EA}" destId="{07901930-DCDD-F641-9A09-DBC7E3F3955A}" srcOrd="1" destOrd="0" parTransId="{2A121E75-76ED-1848-9744-8E73FCD95C44}" sibTransId="{100AFAFE-905D-0147-B38E-55EDDB7E5D99}"/>
    <dgm:cxn modelId="{78BEF039-B97B-EA41-9CC9-6207BB565BC1}" type="presOf" srcId="{3A57DCB2-2545-B248-84CD-A9A7BAED3B13}" destId="{D19C4353-D11A-C340-A68A-CF19D01581FF}" srcOrd="0" destOrd="0" presId="urn:microsoft.com/office/officeart/2005/8/layout/hierarchy1"/>
    <dgm:cxn modelId="{FBA0A73E-46A8-DD46-8A71-688DEA356D35}" srcId="{FD12047B-4B82-E44E-8829-C76E265258EA}" destId="{3925B9FD-9CEA-5249-8ACD-1FBF4A535446}" srcOrd="0" destOrd="0" parTransId="{7A82AD61-C58D-F543-ACF3-1D1A630E5CA5}" sibTransId="{45046255-3702-1B4E-8854-5D0ECDC55BB6}"/>
    <dgm:cxn modelId="{5A75D245-EBE4-164B-837D-20DA5B77ABE0}" srcId="{3A57DCB2-2545-B248-84CD-A9A7BAED3B13}" destId="{E544A9CA-4FDA-4A47-B49B-ADCD09CE88C0}" srcOrd="0" destOrd="0" parTransId="{37FB9A0E-C593-A949-B96D-5DBE885D86FF}" sibTransId="{A9E2C0C4-DDA0-F24F-867A-116B4DA99C41}"/>
    <dgm:cxn modelId="{C1E2134C-A8D5-874E-AB68-4839113A1BAA}" srcId="{FE5EF5B1-3EAE-C343-B4BB-CF089A847F3E}" destId="{FD12047B-4B82-E44E-8829-C76E265258EA}" srcOrd="1" destOrd="0" parTransId="{ECA2E790-4ADB-154F-82FF-6C6E50537656}" sibTransId="{967FBE68-54BF-814E-81E8-F82447A3A592}"/>
    <dgm:cxn modelId="{9F5C9B4D-179F-9B4B-A02E-E37DF280202E}" type="presOf" srcId="{084A23D3-A95C-E74E-814C-ECBD3ECF61B4}" destId="{B46275F9-F4B2-2B47-AB5F-E5A29CD9E7D1}" srcOrd="0" destOrd="0" presId="urn:microsoft.com/office/officeart/2005/8/layout/hierarchy1"/>
    <dgm:cxn modelId="{E213A95A-3F0C-244F-B263-8E9C25C7615F}" type="presOf" srcId="{6DFCDDBF-AEFD-1F4B-8B77-177FD822ACBB}" destId="{8715B073-2B54-D243-A1A3-A6613B9E197B}" srcOrd="0" destOrd="0" presId="urn:microsoft.com/office/officeart/2005/8/layout/hierarchy1"/>
    <dgm:cxn modelId="{E8C93A5B-BA4F-0A45-86A2-BD2795C8AB4B}" type="presOf" srcId="{7E7F21D4-486A-7A4C-B66B-795E964B0313}" destId="{0FADA119-8CA3-D74A-A746-881335D0C55B}" srcOrd="0" destOrd="0" presId="urn:microsoft.com/office/officeart/2005/8/layout/hierarchy1"/>
    <dgm:cxn modelId="{CC40086F-1105-7A42-8C85-2BE41923B562}" type="presOf" srcId="{2BCF0977-2606-DA4D-B29C-F3B2B7A5E36B}" destId="{13D3A48B-7434-ED41-A3C6-B2AF99A073FB}" srcOrd="0" destOrd="0" presId="urn:microsoft.com/office/officeart/2005/8/layout/hierarchy1"/>
    <dgm:cxn modelId="{EC4E8177-E4DC-3847-B58A-734B19C320EF}" type="presOf" srcId="{032CA07D-0DC4-3E4D-98BE-B7039E7AFEA1}" destId="{FA381F3D-AA94-8742-8520-9D5E9C2AD325}" srcOrd="0" destOrd="0" presId="urn:microsoft.com/office/officeart/2005/8/layout/hierarchy1"/>
    <dgm:cxn modelId="{F66D0278-E077-6E44-9E2A-C6BD4C10BB5D}" srcId="{FD12047B-4B82-E44E-8829-C76E265258EA}" destId="{09F3A988-E271-D64A-A2B2-5D6E9A6CA016}" srcOrd="2" destOrd="0" parTransId="{05F8C915-9BAB-8B45-950E-621EB8844EE1}" sibTransId="{40B3D685-84EB-E944-9456-6A9CB1F10BC8}"/>
    <dgm:cxn modelId="{65D9C27F-B752-FB43-9A20-F4F8FB00B542}" srcId="{FD12047B-4B82-E44E-8829-C76E265258EA}" destId="{3A57DCB2-2545-B248-84CD-A9A7BAED3B13}" srcOrd="4" destOrd="0" parTransId="{7E7F21D4-486A-7A4C-B66B-795E964B0313}" sibTransId="{E9D6769C-DAF1-9740-8351-3A289C159DEF}"/>
    <dgm:cxn modelId="{3C4C6880-25EC-A847-A870-FB4833204802}" type="presOf" srcId="{CF67D09D-AC25-9440-84EC-C2C0DA174898}" destId="{995F6C48-263D-394C-A720-9C4651167E71}" srcOrd="0" destOrd="0" presId="urn:microsoft.com/office/officeart/2005/8/layout/hierarchy1"/>
    <dgm:cxn modelId="{CD33F190-391C-6640-9DE7-6E851E72433E}" srcId="{FD6B9C9E-83DA-AB40-AAAD-EF56CAB17904}" destId="{084A23D3-A95C-E74E-814C-ECBD3ECF61B4}" srcOrd="0" destOrd="0" parTransId="{26C4A7E4-E6D5-914D-ADCC-E9EE866B47E7}" sibTransId="{954F0C1A-493A-9942-9A96-8523D42397F6}"/>
    <dgm:cxn modelId="{49046B94-E1C6-4F47-A0A6-ECA39E28A677}" type="presOf" srcId="{FDA04238-16A6-0440-9095-BE0F46A94BF7}" destId="{80277815-A4D9-9249-832C-1B634117C035}" srcOrd="0" destOrd="0" presId="urn:microsoft.com/office/officeart/2005/8/layout/hierarchy1"/>
    <dgm:cxn modelId="{275EE697-C97C-C34A-AF4D-9D6AE458E961}" srcId="{3925B9FD-9CEA-5249-8ACD-1FBF4A535446}" destId="{FD6B9C9E-83DA-AB40-AAAD-EF56CAB17904}" srcOrd="0" destOrd="0" parTransId="{FDA04238-16A6-0440-9095-BE0F46A94BF7}" sibTransId="{8A1C461C-F201-2940-8C2E-F9A7FE4D9A73}"/>
    <dgm:cxn modelId="{ED927B9C-50D5-AC40-B5FD-831379484B0B}" srcId="{A5107151-8AFA-8642-AEC1-7A986E9C1F4B}" destId="{FE5EF5B1-3EAE-C343-B4BB-CF089A847F3E}" srcOrd="0" destOrd="0" parTransId="{FCF6202E-5322-324B-A9D3-EF9180013EBA}" sibTransId="{5796ED6F-9D61-2246-BE14-C77FBFB4CB38}"/>
    <dgm:cxn modelId="{CCC470A6-8489-604F-B3C3-40962A688135}" type="presOf" srcId="{7A82AD61-C58D-F543-ACF3-1D1A630E5CA5}" destId="{E2C6F710-9FCA-0144-9AD8-EAA994399C5C}" srcOrd="0" destOrd="0" presId="urn:microsoft.com/office/officeart/2005/8/layout/hierarchy1"/>
    <dgm:cxn modelId="{374A95A8-1A97-7A44-A076-2DA7434A5575}" type="presOf" srcId="{7B784666-5D56-0244-B2AD-013AFB5A9463}" destId="{4A6B83A7-8F2A-2E47-91C7-0B05B790F9CE}" srcOrd="0" destOrd="0" presId="urn:microsoft.com/office/officeart/2005/8/layout/hierarchy1"/>
    <dgm:cxn modelId="{CADDF0A8-0BE4-3042-8E09-FBC4CFD7235C}" srcId="{FD12047B-4B82-E44E-8829-C76E265258EA}" destId="{D9E97889-B304-0843-B6E2-E861FDF89522}" srcOrd="3" destOrd="0" parTransId="{C16F7749-9E86-2B4F-AF5E-359153E81187}" sibTransId="{8E067950-AE24-604E-B551-A4B749BA493A}"/>
    <dgm:cxn modelId="{939B86AE-C1D4-2243-B2DF-368ABAD6E5B2}" type="presOf" srcId="{0A31E242-4E4A-744B-9A52-BB9F6B983E2D}" destId="{147A3CAF-3DD8-674F-A8A0-F86FAD3F9819}" srcOrd="0" destOrd="0" presId="urn:microsoft.com/office/officeart/2005/8/layout/hierarchy1"/>
    <dgm:cxn modelId="{89ABE1AE-7C3E-F44D-849C-678B53E54BFE}" type="presOf" srcId="{FD6B9C9E-83DA-AB40-AAAD-EF56CAB17904}" destId="{A7E40DDE-4118-764E-81DE-1688EA207C46}" srcOrd="0" destOrd="0" presId="urn:microsoft.com/office/officeart/2005/8/layout/hierarchy1"/>
    <dgm:cxn modelId="{F7AB23B0-0047-FA45-BA1B-B2F227942D95}" srcId="{07901930-DCDD-F641-9A09-DBC7E3F3955A}" destId="{0A31E242-4E4A-744B-9A52-BB9F6B983E2D}" srcOrd="0" destOrd="0" parTransId="{CF67D09D-AC25-9440-84EC-C2C0DA174898}" sibTransId="{E060A703-C287-114F-8A14-ED708090C88F}"/>
    <dgm:cxn modelId="{78F7F9C1-89C9-0B4C-9E56-886617678AED}" type="presOf" srcId="{ECA2E790-4ADB-154F-82FF-6C6E50537656}" destId="{408E0E58-187E-2147-AE13-E8EFC39AB344}" srcOrd="0" destOrd="0" presId="urn:microsoft.com/office/officeart/2005/8/layout/hierarchy1"/>
    <dgm:cxn modelId="{6B4C29C6-FC09-E847-BCA1-ADDC334F54E7}" type="presOf" srcId="{460A244D-A945-F54F-A38A-0A77842EA704}" destId="{1BA8CD1D-5614-2B4C-950F-2DC07C502828}" srcOrd="0" destOrd="0" presId="urn:microsoft.com/office/officeart/2005/8/layout/hierarchy1"/>
    <dgm:cxn modelId="{BEFA0FCE-6FA6-6045-A144-360FD9FA0395}" type="presOf" srcId="{E544A9CA-4FDA-4A47-B49B-ADCD09CE88C0}" destId="{E565069F-8ACD-2141-8FE1-96F69B0EE400}" srcOrd="0" destOrd="0" presId="urn:microsoft.com/office/officeart/2005/8/layout/hierarchy1"/>
    <dgm:cxn modelId="{525485D7-9A3C-4849-A73E-D8A33B5E7D80}" type="presOf" srcId="{FE5EF5B1-3EAE-C343-B4BB-CF089A847F3E}" destId="{DA068D14-1587-724E-B784-864670EB093B}" srcOrd="0" destOrd="0" presId="urn:microsoft.com/office/officeart/2005/8/layout/hierarchy1"/>
    <dgm:cxn modelId="{EB622AE3-B1DC-B743-9E10-E5FFD1AED296}" type="presOf" srcId="{D9E97889-B304-0843-B6E2-E861FDF89522}" destId="{7086E5CE-A9D8-BE41-9D76-BD929A3F4211}" srcOrd="0" destOrd="0" presId="urn:microsoft.com/office/officeart/2005/8/layout/hierarchy1"/>
    <dgm:cxn modelId="{BC1F6FEF-8200-6047-B900-50782A87EA61}" type="presOf" srcId="{FD12047B-4B82-E44E-8829-C76E265258EA}" destId="{DDCCB0AB-9D53-F94C-A45A-D0E692439143}" srcOrd="0" destOrd="0" presId="urn:microsoft.com/office/officeart/2005/8/layout/hierarchy1"/>
    <dgm:cxn modelId="{261C6FF1-7AEF-2545-AB8B-899ED8EBE19D}" type="presOf" srcId="{A5107151-8AFA-8642-AEC1-7A986E9C1F4B}" destId="{A965BAC5-4DF1-AA4D-BC5C-2AE3B23A8B4C}" srcOrd="0" destOrd="0" presId="urn:microsoft.com/office/officeart/2005/8/layout/hierarchy1"/>
    <dgm:cxn modelId="{329687F3-4640-2F49-B489-B7070F56D7C9}" srcId="{FE5EF5B1-3EAE-C343-B4BB-CF089A847F3E}" destId="{2BCF0977-2606-DA4D-B29C-F3B2B7A5E36B}" srcOrd="0" destOrd="0" parTransId="{6DFCDDBF-AEFD-1F4B-8B77-177FD822ACBB}" sibTransId="{5F2726CA-6067-CA41-B3B6-D55BD0A48342}"/>
    <dgm:cxn modelId="{417D1DF5-8E94-F145-91D2-0FF14B0470DE}" srcId="{D9E97889-B304-0843-B6E2-E861FDF89522}" destId="{7B784666-5D56-0244-B2AD-013AFB5A9463}" srcOrd="0" destOrd="0" parTransId="{460A244D-A945-F54F-A38A-0A77842EA704}" sibTransId="{65B4E2EF-4DE8-9543-989D-23850462CB7E}"/>
    <dgm:cxn modelId="{4C1BA7F5-8F93-2644-B247-144167FC49F1}" type="presOf" srcId="{07901930-DCDD-F641-9A09-DBC7E3F3955A}" destId="{2B2E2740-D9CE-7549-80F2-056805C685B3}" srcOrd="0" destOrd="0" presId="urn:microsoft.com/office/officeart/2005/8/layout/hierarchy1"/>
    <dgm:cxn modelId="{2D709DFC-C2DD-144F-8638-8FE2EA876ECF}" type="presOf" srcId="{8A186867-F325-1640-9D6E-BD3C21541CF2}" destId="{CDE8FE41-7F64-A846-A014-14024719DE91}" srcOrd="0" destOrd="0" presId="urn:microsoft.com/office/officeart/2005/8/layout/hierarchy1"/>
    <dgm:cxn modelId="{9FE73156-7D94-5640-94E7-194094919DF4}" type="presParOf" srcId="{A965BAC5-4DF1-AA4D-BC5C-2AE3B23A8B4C}" destId="{4ED37087-D541-FA49-A223-5C28E5024219}" srcOrd="0" destOrd="0" presId="urn:microsoft.com/office/officeart/2005/8/layout/hierarchy1"/>
    <dgm:cxn modelId="{8C755A39-DA42-2C42-A25B-E02010AB556F}" type="presParOf" srcId="{4ED37087-D541-FA49-A223-5C28E5024219}" destId="{DFF555EC-D9D3-294D-8384-BB45D626C009}" srcOrd="0" destOrd="0" presId="urn:microsoft.com/office/officeart/2005/8/layout/hierarchy1"/>
    <dgm:cxn modelId="{6F88149A-66C2-0145-A107-925D4D0158C4}" type="presParOf" srcId="{DFF555EC-D9D3-294D-8384-BB45D626C009}" destId="{AEA1DEFC-E162-6E41-82DF-B8F163E5A45F}" srcOrd="0" destOrd="0" presId="urn:microsoft.com/office/officeart/2005/8/layout/hierarchy1"/>
    <dgm:cxn modelId="{12D95100-BD67-5140-98D9-434047B67BB6}" type="presParOf" srcId="{DFF555EC-D9D3-294D-8384-BB45D626C009}" destId="{DA068D14-1587-724E-B784-864670EB093B}" srcOrd="1" destOrd="0" presId="urn:microsoft.com/office/officeart/2005/8/layout/hierarchy1"/>
    <dgm:cxn modelId="{6862F036-7F6C-5646-8B69-FDFEE4A43CE4}" type="presParOf" srcId="{4ED37087-D541-FA49-A223-5C28E5024219}" destId="{1F31B928-E2AE-4B4E-9486-6506C2495CAD}" srcOrd="1" destOrd="0" presId="urn:microsoft.com/office/officeart/2005/8/layout/hierarchy1"/>
    <dgm:cxn modelId="{9D811506-F5A0-0F46-8EF5-FE7D28C420A4}" type="presParOf" srcId="{1F31B928-E2AE-4B4E-9486-6506C2495CAD}" destId="{8715B073-2B54-D243-A1A3-A6613B9E197B}" srcOrd="0" destOrd="0" presId="urn:microsoft.com/office/officeart/2005/8/layout/hierarchy1"/>
    <dgm:cxn modelId="{9D4C79E8-8AC2-B14C-85B3-04AD104778F5}" type="presParOf" srcId="{1F31B928-E2AE-4B4E-9486-6506C2495CAD}" destId="{529CEA7E-82D0-A545-90E2-091488A89700}" srcOrd="1" destOrd="0" presId="urn:microsoft.com/office/officeart/2005/8/layout/hierarchy1"/>
    <dgm:cxn modelId="{A3BBDC3C-22D0-F94D-BF65-1AF948F29F88}" type="presParOf" srcId="{529CEA7E-82D0-A545-90E2-091488A89700}" destId="{DC1659A9-76AB-D340-8C07-C520128971D9}" srcOrd="0" destOrd="0" presId="urn:microsoft.com/office/officeart/2005/8/layout/hierarchy1"/>
    <dgm:cxn modelId="{8E228BE1-1A09-9A42-B39C-BCE2BAEF6D67}" type="presParOf" srcId="{DC1659A9-76AB-D340-8C07-C520128971D9}" destId="{EA6BCE76-2CD7-194F-B176-716A9F42AF49}" srcOrd="0" destOrd="0" presId="urn:microsoft.com/office/officeart/2005/8/layout/hierarchy1"/>
    <dgm:cxn modelId="{C07CF1AE-0FE4-F64E-8973-E9B83F92A7C0}" type="presParOf" srcId="{DC1659A9-76AB-D340-8C07-C520128971D9}" destId="{13D3A48B-7434-ED41-A3C6-B2AF99A073FB}" srcOrd="1" destOrd="0" presId="urn:microsoft.com/office/officeart/2005/8/layout/hierarchy1"/>
    <dgm:cxn modelId="{09D88BAA-6F19-F846-B940-302D04FCB197}" type="presParOf" srcId="{529CEA7E-82D0-A545-90E2-091488A89700}" destId="{3EF65057-4E11-8D4B-ADA5-D32454F7C086}" srcOrd="1" destOrd="0" presId="urn:microsoft.com/office/officeart/2005/8/layout/hierarchy1"/>
    <dgm:cxn modelId="{BEA85BCD-F95F-7547-A30E-331351AF306C}" type="presParOf" srcId="{1F31B928-E2AE-4B4E-9486-6506C2495CAD}" destId="{408E0E58-187E-2147-AE13-E8EFC39AB344}" srcOrd="2" destOrd="0" presId="urn:microsoft.com/office/officeart/2005/8/layout/hierarchy1"/>
    <dgm:cxn modelId="{94BF7EF1-80CE-3448-8BE4-45FDFA891528}" type="presParOf" srcId="{1F31B928-E2AE-4B4E-9486-6506C2495CAD}" destId="{A33EEB33-4D1C-0644-86E8-AA010067EC42}" srcOrd="3" destOrd="0" presId="urn:microsoft.com/office/officeart/2005/8/layout/hierarchy1"/>
    <dgm:cxn modelId="{98494A21-586A-E242-9067-7158D04D015A}" type="presParOf" srcId="{A33EEB33-4D1C-0644-86E8-AA010067EC42}" destId="{D76A78F5-6769-CE49-9F36-A0A3772DE20C}" srcOrd="0" destOrd="0" presId="urn:microsoft.com/office/officeart/2005/8/layout/hierarchy1"/>
    <dgm:cxn modelId="{C05988B0-3A21-D54B-B86A-D8DFC5764CF5}" type="presParOf" srcId="{D76A78F5-6769-CE49-9F36-A0A3772DE20C}" destId="{E9BCF988-55D5-9A48-AC72-4BD6068603F8}" srcOrd="0" destOrd="0" presId="urn:microsoft.com/office/officeart/2005/8/layout/hierarchy1"/>
    <dgm:cxn modelId="{9CCA6A75-B5B9-C54C-87F5-7F2B9960F018}" type="presParOf" srcId="{D76A78F5-6769-CE49-9F36-A0A3772DE20C}" destId="{DDCCB0AB-9D53-F94C-A45A-D0E692439143}" srcOrd="1" destOrd="0" presId="urn:microsoft.com/office/officeart/2005/8/layout/hierarchy1"/>
    <dgm:cxn modelId="{2E2FC873-F629-8C4F-B09D-7D7177373586}" type="presParOf" srcId="{A33EEB33-4D1C-0644-86E8-AA010067EC42}" destId="{3F2C24D4-27CD-9242-B79D-268D467D07E7}" srcOrd="1" destOrd="0" presId="urn:microsoft.com/office/officeart/2005/8/layout/hierarchy1"/>
    <dgm:cxn modelId="{73350F02-44AC-194B-AA88-60BE89FEE7D9}" type="presParOf" srcId="{3F2C24D4-27CD-9242-B79D-268D467D07E7}" destId="{E2C6F710-9FCA-0144-9AD8-EAA994399C5C}" srcOrd="0" destOrd="0" presId="urn:microsoft.com/office/officeart/2005/8/layout/hierarchy1"/>
    <dgm:cxn modelId="{5387BA62-5966-E843-B175-F67C7D7BFFC6}" type="presParOf" srcId="{3F2C24D4-27CD-9242-B79D-268D467D07E7}" destId="{A76E1D7D-8CD4-F343-A940-309B696B5F9E}" srcOrd="1" destOrd="0" presId="urn:microsoft.com/office/officeart/2005/8/layout/hierarchy1"/>
    <dgm:cxn modelId="{90DE9B16-10CB-F048-A72A-9D66A712D909}" type="presParOf" srcId="{A76E1D7D-8CD4-F343-A940-309B696B5F9E}" destId="{17ED18AE-E5E8-EF43-881B-D0BDDDD7458D}" srcOrd="0" destOrd="0" presId="urn:microsoft.com/office/officeart/2005/8/layout/hierarchy1"/>
    <dgm:cxn modelId="{B1EC8F32-F8EF-D445-ACF7-5AA1EA51B969}" type="presParOf" srcId="{17ED18AE-E5E8-EF43-881B-D0BDDDD7458D}" destId="{2B4C35B7-E458-1B49-A0CA-1F680BC38C8D}" srcOrd="0" destOrd="0" presId="urn:microsoft.com/office/officeart/2005/8/layout/hierarchy1"/>
    <dgm:cxn modelId="{53B5D9D3-B8F3-8A44-93A1-42AA67F912FF}" type="presParOf" srcId="{17ED18AE-E5E8-EF43-881B-D0BDDDD7458D}" destId="{100E7DA5-4E83-0F4D-89CB-60FC23EDA1EE}" srcOrd="1" destOrd="0" presId="urn:microsoft.com/office/officeart/2005/8/layout/hierarchy1"/>
    <dgm:cxn modelId="{15938DAB-6685-7E41-AF41-6076B44300CD}" type="presParOf" srcId="{A76E1D7D-8CD4-F343-A940-309B696B5F9E}" destId="{0EC741A6-9536-BD46-9D84-9727AE0AF23A}" srcOrd="1" destOrd="0" presId="urn:microsoft.com/office/officeart/2005/8/layout/hierarchy1"/>
    <dgm:cxn modelId="{1A0977C0-25CE-C742-A6A4-3C5148C6585E}" type="presParOf" srcId="{0EC741A6-9536-BD46-9D84-9727AE0AF23A}" destId="{80277815-A4D9-9249-832C-1B634117C035}" srcOrd="0" destOrd="0" presId="urn:microsoft.com/office/officeart/2005/8/layout/hierarchy1"/>
    <dgm:cxn modelId="{6668FBF3-CB1F-4943-B39A-18925FB3A46B}" type="presParOf" srcId="{0EC741A6-9536-BD46-9D84-9727AE0AF23A}" destId="{FD06370A-0FB7-D247-A5A8-A741F3D39A35}" srcOrd="1" destOrd="0" presId="urn:microsoft.com/office/officeart/2005/8/layout/hierarchy1"/>
    <dgm:cxn modelId="{26285D9D-4F94-614C-9E54-1019289D9BE7}" type="presParOf" srcId="{FD06370A-0FB7-D247-A5A8-A741F3D39A35}" destId="{6F0A08A1-9C5E-FE46-8FCC-C86A4CD9D710}" srcOrd="0" destOrd="0" presId="urn:microsoft.com/office/officeart/2005/8/layout/hierarchy1"/>
    <dgm:cxn modelId="{BB3E0D73-0949-DF43-847B-E27C1702D469}" type="presParOf" srcId="{6F0A08A1-9C5E-FE46-8FCC-C86A4CD9D710}" destId="{EDD99C52-7D70-9A4C-B116-5A4FE7EC40C7}" srcOrd="0" destOrd="0" presId="urn:microsoft.com/office/officeart/2005/8/layout/hierarchy1"/>
    <dgm:cxn modelId="{6C1DEEF4-3DD7-E149-A05E-976C40589A2E}" type="presParOf" srcId="{6F0A08A1-9C5E-FE46-8FCC-C86A4CD9D710}" destId="{A7E40DDE-4118-764E-81DE-1688EA207C46}" srcOrd="1" destOrd="0" presId="urn:microsoft.com/office/officeart/2005/8/layout/hierarchy1"/>
    <dgm:cxn modelId="{497220B0-00CD-6E4F-A84F-89C366C514F8}" type="presParOf" srcId="{FD06370A-0FB7-D247-A5A8-A741F3D39A35}" destId="{03641A7B-2FA1-1646-80E1-6CE850462F72}" srcOrd="1" destOrd="0" presId="urn:microsoft.com/office/officeart/2005/8/layout/hierarchy1"/>
    <dgm:cxn modelId="{4F9CE620-2C68-EC48-8CD4-A3F2C83509DB}" type="presParOf" srcId="{03641A7B-2FA1-1646-80E1-6CE850462F72}" destId="{A5E4B58B-036B-034B-B34B-03D84876C3EA}" srcOrd="0" destOrd="0" presId="urn:microsoft.com/office/officeart/2005/8/layout/hierarchy1"/>
    <dgm:cxn modelId="{6D63718F-58C6-B043-9127-CCE3E444A1E2}" type="presParOf" srcId="{03641A7B-2FA1-1646-80E1-6CE850462F72}" destId="{F9ADB35F-C0AA-0040-ABDC-0B2502052C4C}" srcOrd="1" destOrd="0" presId="urn:microsoft.com/office/officeart/2005/8/layout/hierarchy1"/>
    <dgm:cxn modelId="{18D55E85-B278-264F-A905-9D35FFA7578A}" type="presParOf" srcId="{F9ADB35F-C0AA-0040-ABDC-0B2502052C4C}" destId="{EB420162-F056-6C40-B48D-4BAE3979F85C}" srcOrd="0" destOrd="0" presId="urn:microsoft.com/office/officeart/2005/8/layout/hierarchy1"/>
    <dgm:cxn modelId="{F34FB30C-86D2-6245-9C98-4CBE5F6A2F54}" type="presParOf" srcId="{EB420162-F056-6C40-B48D-4BAE3979F85C}" destId="{40B3A68C-8CD6-2947-822B-4D78C0D7D57C}" srcOrd="0" destOrd="0" presId="urn:microsoft.com/office/officeart/2005/8/layout/hierarchy1"/>
    <dgm:cxn modelId="{6F055255-03A6-3446-8EA7-2656BB164779}" type="presParOf" srcId="{EB420162-F056-6C40-B48D-4BAE3979F85C}" destId="{B46275F9-F4B2-2B47-AB5F-E5A29CD9E7D1}" srcOrd="1" destOrd="0" presId="urn:microsoft.com/office/officeart/2005/8/layout/hierarchy1"/>
    <dgm:cxn modelId="{A1F285E7-E718-6D4B-B0BC-B2433119A906}" type="presParOf" srcId="{F9ADB35F-C0AA-0040-ABDC-0B2502052C4C}" destId="{49198DB7-7A1C-B741-ACA6-C440FFF4C49D}" srcOrd="1" destOrd="0" presId="urn:microsoft.com/office/officeart/2005/8/layout/hierarchy1"/>
    <dgm:cxn modelId="{24BEDBF2-D232-6F4E-B96C-8F62368260F8}" type="presParOf" srcId="{3F2C24D4-27CD-9242-B79D-268D467D07E7}" destId="{078946C4-3251-8E47-8B30-BD2C999E2772}" srcOrd="2" destOrd="0" presId="urn:microsoft.com/office/officeart/2005/8/layout/hierarchy1"/>
    <dgm:cxn modelId="{B635059D-F240-1740-BECA-D4526746C3BF}" type="presParOf" srcId="{3F2C24D4-27CD-9242-B79D-268D467D07E7}" destId="{BF0541DD-97CA-7546-946B-B0BC47D6102A}" srcOrd="3" destOrd="0" presId="urn:microsoft.com/office/officeart/2005/8/layout/hierarchy1"/>
    <dgm:cxn modelId="{58FB0C72-A6EF-134C-9659-4416E8DA25D1}" type="presParOf" srcId="{BF0541DD-97CA-7546-946B-B0BC47D6102A}" destId="{63ED6B27-0C19-E348-B334-E670291A7BF8}" srcOrd="0" destOrd="0" presId="urn:microsoft.com/office/officeart/2005/8/layout/hierarchy1"/>
    <dgm:cxn modelId="{B8F1A2BB-6077-B94B-97F2-6DE1DFDFEBBD}" type="presParOf" srcId="{63ED6B27-0C19-E348-B334-E670291A7BF8}" destId="{35E07A83-D137-4643-BD84-8F9852E3F9CB}" srcOrd="0" destOrd="0" presId="urn:microsoft.com/office/officeart/2005/8/layout/hierarchy1"/>
    <dgm:cxn modelId="{FC5A6C88-595E-4A42-BD7E-209B8321CBB7}" type="presParOf" srcId="{63ED6B27-0C19-E348-B334-E670291A7BF8}" destId="{2B2E2740-D9CE-7549-80F2-056805C685B3}" srcOrd="1" destOrd="0" presId="urn:microsoft.com/office/officeart/2005/8/layout/hierarchy1"/>
    <dgm:cxn modelId="{44E083A2-B69B-7241-8B12-5FA7481BA3EF}" type="presParOf" srcId="{BF0541DD-97CA-7546-946B-B0BC47D6102A}" destId="{5DDFC8F8-4356-BE49-80A3-F3F65A0AB71D}" srcOrd="1" destOrd="0" presId="urn:microsoft.com/office/officeart/2005/8/layout/hierarchy1"/>
    <dgm:cxn modelId="{A32EC611-4D3C-3A4D-B44D-F7B1875DDACB}" type="presParOf" srcId="{5DDFC8F8-4356-BE49-80A3-F3F65A0AB71D}" destId="{995F6C48-263D-394C-A720-9C4651167E71}" srcOrd="0" destOrd="0" presId="urn:microsoft.com/office/officeart/2005/8/layout/hierarchy1"/>
    <dgm:cxn modelId="{FE31272E-5415-0E49-9FE6-503C430AD61B}" type="presParOf" srcId="{5DDFC8F8-4356-BE49-80A3-F3F65A0AB71D}" destId="{9A26ECDB-1970-854D-B52D-DEDEE1615862}" srcOrd="1" destOrd="0" presId="urn:microsoft.com/office/officeart/2005/8/layout/hierarchy1"/>
    <dgm:cxn modelId="{F7060C14-297D-734A-9207-3E8F685D247E}" type="presParOf" srcId="{9A26ECDB-1970-854D-B52D-DEDEE1615862}" destId="{ECF86C42-3055-4849-94A0-90BDFAF3142D}" srcOrd="0" destOrd="0" presId="urn:microsoft.com/office/officeart/2005/8/layout/hierarchy1"/>
    <dgm:cxn modelId="{80DEFBCE-6C92-8F49-BF64-B18052F12966}" type="presParOf" srcId="{ECF86C42-3055-4849-94A0-90BDFAF3142D}" destId="{90752CB5-4A1B-5A49-985C-5CC91969E851}" srcOrd="0" destOrd="0" presId="urn:microsoft.com/office/officeart/2005/8/layout/hierarchy1"/>
    <dgm:cxn modelId="{A3328C3B-AFCA-7845-A795-EF959DF36A39}" type="presParOf" srcId="{ECF86C42-3055-4849-94A0-90BDFAF3142D}" destId="{147A3CAF-3DD8-674F-A8A0-F86FAD3F9819}" srcOrd="1" destOrd="0" presId="urn:microsoft.com/office/officeart/2005/8/layout/hierarchy1"/>
    <dgm:cxn modelId="{F477532F-31B4-F04D-9086-86597F783D18}" type="presParOf" srcId="{9A26ECDB-1970-854D-B52D-DEDEE1615862}" destId="{218E42EF-45E2-954B-83BA-C08B26A4009F}" srcOrd="1" destOrd="0" presId="urn:microsoft.com/office/officeart/2005/8/layout/hierarchy1"/>
    <dgm:cxn modelId="{DA633EA6-74AB-E54A-90BD-AE070A276837}" type="presParOf" srcId="{3F2C24D4-27CD-9242-B79D-268D467D07E7}" destId="{56D8D0EF-DD0F-2442-8B43-9168217AED4E}" srcOrd="4" destOrd="0" presId="urn:microsoft.com/office/officeart/2005/8/layout/hierarchy1"/>
    <dgm:cxn modelId="{5CAE1738-21BB-D643-86A9-6A9CF22B61F0}" type="presParOf" srcId="{3F2C24D4-27CD-9242-B79D-268D467D07E7}" destId="{FB93AFE1-F521-1848-A021-CBD84CD3F41B}" srcOrd="5" destOrd="0" presId="urn:microsoft.com/office/officeart/2005/8/layout/hierarchy1"/>
    <dgm:cxn modelId="{85DCE30C-CEE7-1D49-A0DD-28A800913394}" type="presParOf" srcId="{FB93AFE1-F521-1848-A021-CBD84CD3F41B}" destId="{13B6FF7F-C8B3-5948-8745-90E2BCA870FE}" srcOrd="0" destOrd="0" presId="urn:microsoft.com/office/officeart/2005/8/layout/hierarchy1"/>
    <dgm:cxn modelId="{01B039A4-E461-2046-A6CA-A1919183DBC2}" type="presParOf" srcId="{13B6FF7F-C8B3-5948-8745-90E2BCA870FE}" destId="{8CD4C521-6302-C34D-AE83-AFDBDA506BDC}" srcOrd="0" destOrd="0" presId="urn:microsoft.com/office/officeart/2005/8/layout/hierarchy1"/>
    <dgm:cxn modelId="{933D7F49-1C36-9646-B643-FD400E92481C}" type="presParOf" srcId="{13B6FF7F-C8B3-5948-8745-90E2BCA870FE}" destId="{8C1CB291-7542-794A-8C14-6F6F383B8C6B}" srcOrd="1" destOrd="0" presId="urn:microsoft.com/office/officeart/2005/8/layout/hierarchy1"/>
    <dgm:cxn modelId="{C1E477F6-7717-7840-991F-4B936AD5B792}" type="presParOf" srcId="{FB93AFE1-F521-1848-A021-CBD84CD3F41B}" destId="{6D6E9E9F-F393-9B43-B78E-D747ACED4547}" srcOrd="1" destOrd="0" presId="urn:microsoft.com/office/officeart/2005/8/layout/hierarchy1"/>
    <dgm:cxn modelId="{0A68D148-2EB5-244B-A7E2-EDA9135A3CF7}" type="presParOf" srcId="{6D6E9E9F-F393-9B43-B78E-D747ACED4547}" destId="{CDE8FE41-7F64-A846-A014-14024719DE91}" srcOrd="0" destOrd="0" presId="urn:microsoft.com/office/officeart/2005/8/layout/hierarchy1"/>
    <dgm:cxn modelId="{497356B1-9F75-5546-9DE3-F286D664E9A5}" type="presParOf" srcId="{6D6E9E9F-F393-9B43-B78E-D747ACED4547}" destId="{591ECCE5-21B7-ED48-9E1E-BD25CE4B0C90}" srcOrd="1" destOrd="0" presId="urn:microsoft.com/office/officeart/2005/8/layout/hierarchy1"/>
    <dgm:cxn modelId="{538444FF-D43B-7647-B70E-C478B9B09391}" type="presParOf" srcId="{591ECCE5-21B7-ED48-9E1E-BD25CE4B0C90}" destId="{935B7D5B-B680-8149-9A8D-D5A928C0CE34}" srcOrd="0" destOrd="0" presId="urn:microsoft.com/office/officeart/2005/8/layout/hierarchy1"/>
    <dgm:cxn modelId="{2A8ACE9E-BF1B-A546-83CD-36C0AC1A7352}" type="presParOf" srcId="{935B7D5B-B680-8149-9A8D-D5A928C0CE34}" destId="{8F89558E-6C52-6043-8DEC-85E4AD454E18}" srcOrd="0" destOrd="0" presId="urn:microsoft.com/office/officeart/2005/8/layout/hierarchy1"/>
    <dgm:cxn modelId="{3E684208-80D4-364C-B19D-3ED9F1164B7C}" type="presParOf" srcId="{935B7D5B-B680-8149-9A8D-D5A928C0CE34}" destId="{FA381F3D-AA94-8742-8520-9D5E9C2AD325}" srcOrd="1" destOrd="0" presId="urn:microsoft.com/office/officeart/2005/8/layout/hierarchy1"/>
    <dgm:cxn modelId="{8A91A2A9-3019-5342-A39F-542000F4CD29}" type="presParOf" srcId="{591ECCE5-21B7-ED48-9E1E-BD25CE4B0C90}" destId="{7256C0E1-D60F-D849-9339-262E556D9D66}" srcOrd="1" destOrd="0" presId="urn:microsoft.com/office/officeart/2005/8/layout/hierarchy1"/>
    <dgm:cxn modelId="{890F562E-F298-5842-834B-66709BCEBB78}" type="presParOf" srcId="{3F2C24D4-27CD-9242-B79D-268D467D07E7}" destId="{90DD6772-EF3D-3D45-958B-E58FDF292CF0}" srcOrd="6" destOrd="0" presId="urn:microsoft.com/office/officeart/2005/8/layout/hierarchy1"/>
    <dgm:cxn modelId="{F917C409-A5E7-714D-8694-FBC749C8ECE8}" type="presParOf" srcId="{3F2C24D4-27CD-9242-B79D-268D467D07E7}" destId="{42E58562-9EA6-1448-9DCB-FC36A7FF8061}" srcOrd="7" destOrd="0" presId="urn:microsoft.com/office/officeart/2005/8/layout/hierarchy1"/>
    <dgm:cxn modelId="{EB72CA5C-9A4D-284B-A617-C83B87059E68}" type="presParOf" srcId="{42E58562-9EA6-1448-9DCB-FC36A7FF8061}" destId="{14EAF872-97EE-B145-9B98-8902A2FE0AED}" srcOrd="0" destOrd="0" presId="urn:microsoft.com/office/officeart/2005/8/layout/hierarchy1"/>
    <dgm:cxn modelId="{7EFBE0FA-A960-934F-BC9A-2D50E7E7C882}" type="presParOf" srcId="{14EAF872-97EE-B145-9B98-8902A2FE0AED}" destId="{E7F5C31D-AD24-C943-B91F-F0C9F453344B}" srcOrd="0" destOrd="0" presId="urn:microsoft.com/office/officeart/2005/8/layout/hierarchy1"/>
    <dgm:cxn modelId="{B340BA33-9ABE-1045-A12F-28F892C32DBF}" type="presParOf" srcId="{14EAF872-97EE-B145-9B98-8902A2FE0AED}" destId="{7086E5CE-A9D8-BE41-9D76-BD929A3F4211}" srcOrd="1" destOrd="0" presId="urn:microsoft.com/office/officeart/2005/8/layout/hierarchy1"/>
    <dgm:cxn modelId="{C8682F12-2CD1-B148-9298-59B147206F39}" type="presParOf" srcId="{42E58562-9EA6-1448-9DCB-FC36A7FF8061}" destId="{EB63B165-2033-6547-B4DC-10B6574CC237}" srcOrd="1" destOrd="0" presId="urn:microsoft.com/office/officeart/2005/8/layout/hierarchy1"/>
    <dgm:cxn modelId="{974B5F21-B31F-2E4C-B7E1-A3B4B510D945}" type="presParOf" srcId="{EB63B165-2033-6547-B4DC-10B6574CC237}" destId="{1BA8CD1D-5614-2B4C-950F-2DC07C502828}" srcOrd="0" destOrd="0" presId="urn:microsoft.com/office/officeart/2005/8/layout/hierarchy1"/>
    <dgm:cxn modelId="{EE9EE1B1-9EF6-C64B-9806-4EEADC76D1D6}" type="presParOf" srcId="{EB63B165-2033-6547-B4DC-10B6574CC237}" destId="{8FE51767-5C8F-134E-9CB0-D0D5B0AFF259}" srcOrd="1" destOrd="0" presId="urn:microsoft.com/office/officeart/2005/8/layout/hierarchy1"/>
    <dgm:cxn modelId="{65CB7E55-3A45-FD4B-98EB-458D6F1054F3}" type="presParOf" srcId="{8FE51767-5C8F-134E-9CB0-D0D5B0AFF259}" destId="{4863B18A-7203-A143-A787-6B0667A70353}" srcOrd="0" destOrd="0" presId="urn:microsoft.com/office/officeart/2005/8/layout/hierarchy1"/>
    <dgm:cxn modelId="{8FA65534-9F23-A44A-A517-AD15E73D5CFC}" type="presParOf" srcId="{4863B18A-7203-A143-A787-6B0667A70353}" destId="{758E06C4-07F1-9C41-94D3-45018601BB5B}" srcOrd="0" destOrd="0" presId="urn:microsoft.com/office/officeart/2005/8/layout/hierarchy1"/>
    <dgm:cxn modelId="{31F5E9BE-BDF7-6A45-AA96-4800CB3B3BB6}" type="presParOf" srcId="{4863B18A-7203-A143-A787-6B0667A70353}" destId="{4A6B83A7-8F2A-2E47-91C7-0B05B790F9CE}" srcOrd="1" destOrd="0" presId="urn:microsoft.com/office/officeart/2005/8/layout/hierarchy1"/>
    <dgm:cxn modelId="{BD5219EB-688B-364B-A522-E1E3815CA44B}" type="presParOf" srcId="{8FE51767-5C8F-134E-9CB0-D0D5B0AFF259}" destId="{D80545A8-E8FD-6549-9E52-D857534731F8}" srcOrd="1" destOrd="0" presId="urn:microsoft.com/office/officeart/2005/8/layout/hierarchy1"/>
    <dgm:cxn modelId="{41FB14F9-00CF-A745-8194-9727B4D09CBA}" type="presParOf" srcId="{3F2C24D4-27CD-9242-B79D-268D467D07E7}" destId="{0FADA119-8CA3-D74A-A746-881335D0C55B}" srcOrd="8" destOrd="0" presId="urn:microsoft.com/office/officeart/2005/8/layout/hierarchy1"/>
    <dgm:cxn modelId="{D30C688E-F80C-CE49-BBE1-CBBB850D0F5E}" type="presParOf" srcId="{3F2C24D4-27CD-9242-B79D-268D467D07E7}" destId="{5F0F81BC-732C-4C42-BA95-D734161E471F}" srcOrd="9" destOrd="0" presId="urn:microsoft.com/office/officeart/2005/8/layout/hierarchy1"/>
    <dgm:cxn modelId="{BA3521CD-6766-FE48-97DD-955DA1CF8091}" type="presParOf" srcId="{5F0F81BC-732C-4C42-BA95-D734161E471F}" destId="{28468212-B7A0-E545-8534-3BCEE3927EBE}" srcOrd="0" destOrd="0" presId="urn:microsoft.com/office/officeart/2005/8/layout/hierarchy1"/>
    <dgm:cxn modelId="{81A177D9-FAD3-A44D-98A7-0E962DE9A8FB}" type="presParOf" srcId="{28468212-B7A0-E545-8534-3BCEE3927EBE}" destId="{076A8DEC-CBCA-6340-B14E-EBB4613963A1}" srcOrd="0" destOrd="0" presId="urn:microsoft.com/office/officeart/2005/8/layout/hierarchy1"/>
    <dgm:cxn modelId="{DDC5A7CD-5A39-EB41-8B15-3A08A8DE6253}" type="presParOf" srcId="{28468212-B7A0-E545-8534-3BCEE3927EBE}" destId="{D19C4353-D11A-C340-A68A-CF19D01581FF}" srcOrd="1" destOrd="0" presId="urn:microsoft.com/office/officeart/2005/8/layout/hierarchy1"/>
    <dgm:cxn modelId="{96E3398F-C935-AC4E-8AC9-485D2612750A}" type="presParOf" srcId="{5F0F81BC-732C-4C42-BA95-D734161E471F}" destId="{8750B1FB-2507-154C-94AF-701FF0C03D0D}" srcOrd="1" destOrd="0" presId="urn:microsoft.com/office/officeart/2005/8/layout/hierarchy1"/>
    <dgm:cxn modelId="{B4811A51-45F7-C243-BBF3-0F898BDE6514}" type="presParOf" srcId="{8750B1FB-2507-154C-94AF-701FF0C03D0D}" destId="{B2141AA1-26AF-DF4B-AD69-4375AE7410F9}" srcOrd="0" destOrd="0" presId="urn:microsoft.com/office/officeart/2005/8/layout/hierarchy1"/>
    <dgm:cxn modelId="{C17CFE7E-19E5-0A42-A5B8-0E4FE4AEDEE1}" type="presParOf" srcId="{8750B1FB-2507-154C-94AF-701FF0C03D0D}" destId="{DD7C537B-D22B-9F4A-A4DE-71AAFC8263BC}" srcOrd="1" destOrd="0" presId="urn:microsoft.com/office/officeart/2005/8/layout/hierarchy1"/>
    <dgm:cxn modelId="{C1AEC32F-EB45-9E40-8C98-312C936302CE}" type="presParOf" srcId="{DD7C537B-D22B-9F4A-A4DE-71AAFC8263BC}" destId="{B915ECCD-A7C5-E44D-8B8D-BEABBCDC826D}" srcOrd="0" destOrd="0" presId="urn:microsoft.com/office/officeart/2005/8/layout/hierarchy1"/>
    <dgm:cxn modelId="{EB5A8E1A-77E5-0F4F-92E9-78A7E0B4F2C6}" type="presParOf" srcId="{B915ECCD-A7C5-E44D-8B8D-BEABBCDC826D}" destId="{4630A924-C5DB-6B4E-95C7-45064F21FC08}" srcOrd="0" destOrd="0" presId="urn:microsoft.com/office/officeart/2005/8/layout/hierarchy1"/>
    <dgm:cxn modelId="{56AAF392-2380-4840-B5A1-2929469CD447}" type="presParOf" srcId="{B915ECCD-A7C5-E44D-8B8D-BEABBCDC826D}" destId="{E565069F-8ACD-2141-8FE1-96F69B0EE400}" srcOrd="1" destOrd="0" presId="urn:microsoft.com/office/officeart/2005/8/layout/hierarchy1"/>
    <dgm:cxn modelId="{67B385E7-B2D5-3249-AD81-AC1F57446881}" type="presParOf" srcId="{DD7C537B-D22B-9F4A-A4DE-71AAFC8263BC}" destId="{E85B96CD-E1F0-3F4D-B653-5B31D4D0E84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E0E58-187E-2147-AE13-E8EFC39AB344}">
      <dsp:nvSpPr>
        <dsp:cNvPr id="0" name=""/>
        <dsp:cNvSpPr/>
      </dsp:nvSpPr>
      <dsp:spPr>
        <a:xfrm>
          <a:off x="3676997" y="2135743"/>
          <a:ext cx="2021830" cy="9622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5716"/>
              </a:lnTo>
              <a:lnTo>
                <a:pt x="2021830" y="655716"/>
              </a:lnTo>
              <a:lnTo>
                <a:pt x="2021830" y="962207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15B073-2B54-D243-A1A3-A6613B9E197B}">
      <dsp:nvSpPr>
        <dsp:cNvPr id="0" name=""/>
        <dsp:cNvSpPr/>
      </dsp:nvSpPr>
      <dsp:spPr>
        <a:xfrm>
          <a:off x="1655167" y="2135743"/>
          <a:ext cx="2021830" cy="962207"/>
        </a:xfrm>
        <a:custGeom>
          <a:avLst/>
          <a:gdLst/>
          <a:ahLst/>
          <a:cxnLst/>
          <a:rect l="0" t="0" r="0" b="0"/>
          <a:pathLst>
            <a:path>
              <a:moveTo>
                <a:pt x="2021830" y="0"/>
              </a:moveTo>
              <a:lnTo>
                <a:pt x="2021830" y="655716"/>
              </a:lnTo>
              <a:lnTo>
                <a:pt x="0" y="655716"/>
              </a:lnTo>
              <a:lnTo>
                <a:pt x="0" y="962207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A1DEFC-E162-6E41-82DF-B8F163E5A45F}">
      <dsp:nvSpPr>
        <dsp:cNvPr id="0" name=""/>
        <dsp:cNvSpPr/>
      </dsp:nvSpPr>
      <dsp:spPr>
        <a:xfrm>
          <a:off x="2022772" y="34878"/>
          <a:ext cx="3308449" cy="2100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068D14-1587-724E-B784-864670EB093B}">
      <dsp:nvSpPr>
        <dsp:cNvPr id="0" name=""/>
        <dsp:cNvSpPr/>
      </dsp:nvSpPr>
      <dsp:spPr>
        <a:xfrm>
          <a:off x="2390378" y="384103"/>
          <a:ext cx="3308449" cy="21008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US Sanitary Commission</a:t>
          </a:r>
        </a:p>
      </dsp:txBody>
      <dsp:txXfrm>
        <a:off x="2451910" y="445635"/>
        <a:ext cx="3185385" cy="1977801"/>
      </dsp:txXfrm>
    </dsp:sp>
    <dsp:sp modelId="{EA6BCE76-2CD7-194F-B176-716A9F42AF49}">
      <dsp:nvSpPr>
        <dsp:cNvPr id="0" name=""/>
        <dsp:cNvSpPr/>
      </dsp:nvSpPr>
      <dsp:spPr>
        <a:xfrm>
          <a:off x="942" y="3097951"/>
          <a:ext cx="3308449" cy="2100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D3A48B-7434-ED41-A3C6-B2AF99A073FB}">
      <dsp:nvSpPr>
        <dsp:cNvPr id="0" name=""/>
        <dsp:cNvSpPr/>
      </dsp:nvSpPr>
      <dsp:spPr>
        <a:xfrm>
          <a:off x="368548" y="3447176"/>
          <a:ext cx="3308449" cy="21008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Inspection – Camps/hospitals</a:t>
          </a:r>
        </a:p>
      </dsp:txBody>
      <dsp:txXfrm>
        <a:off x="430080" y="3508708"/>
        <a:ext cx="3185385" cy="1977801"/>
      </dsp:txXfrm>
    </dsp:sp>
    <dsp:sp modelId="{E9BCF988-55D5-9A48-AC72-4BD6068603F8}">
      <dsp:nvSpPr>
        <dsp:cNvPr id="0" name=""/>
        <dsp:cNvSpPr/>
      </dsp:nvSpPr>
      <dsp:spPr>
        <a:xfrm>
          <a:off x="4044602" y="3097951"/>
          <a:ext cx="3308449" cy="2100865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CCB0AB-9D53-F94C-A45A-D0E692439143}">
      <dsp:nvSpPr>
        <dsp:cNvPr id="0" name=""/>
        <dsp:cNvSpPr/>
      </dsp:nvSpPr>
      <dsp:spPr>
        <a:xfrm>
          <a:off x="4412208" y="3447176"/>
          <a:ext cx="3308449" cy="21008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Relief Supplies</a:t>
          </a:r>
          <a:br>
            <a:rPr lang="en-US" sz="3400" kern="1200" dirty="0"/>
          </a:br>
          <a:endParaRPr lang="en-US" sz="3400" kern="1200" dirty="0"/>
        </a:p>
      </dsp:txBody>
      <dsp:txXfrm>
        <a:off x="4473740" y="3508708"/>
        <a:ext cx="3185385" cy="19778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41AA1-26AF-DF4B-AD69-4375AE7410F9}">
      <dsp:nvSpPr>
        <dsp:cNvPr id="0" name=""/>
        <dsp:cNvSpPr/>
      </dsp:nvSpPr>
      <dsp:spPr>
        <a:xfrm>
          <a:off x="6814363" y="3123822"/>
          <a:ext cx="91440" cy="3651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ADA119-8CA3-D74A-A746-881335D0C55B}">
      <dsp:nvSpPr>
        <dsp:cNvPr id="0" name=""/>
        <dsp:cNvSpPr/>
      </dsp:nvSpPr>
      <dsp:spPr>
        <a:xfrm>
          <a:off x="3791049" y="1961425"/>
          <a:ext cx="3069034" cy="365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835"/>
              </a:lnTo>
              <a:lnTo>
                <a:pt x="3069034" y="248835"/>
              </a:lnTo>
              <a:lnTo>
                <a:pt x="3069034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A8CD1D-5614-2B4C-950F-2DC07C502828}">
      <dsp:nvSpPr>
        <dsp:cNvPr id="0" name=""/>
        <dsp:cNvSpPr/>
      </dsp:nvSpPr>
      <dsp:spPr>
        <a:xfrm>
          <a:off x="5279846" y="3123822"/>
          <a:ext cx="91440" cy="3651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D6772-EF3D-3D45-958B-E58FDF292CF0}">
      <dsp:nvSpPr>
        <dsp:cNvPr id="0" name=""/>
        <dsp:cNvSpPr/>
      </dsp:nvSpPr>
      <dsp:spPr>
        <a:xfrm>
          <a:off x="3791049" y="1961425"/>
          <a:ext cx="1534517" cy="365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835"/>
              </a:lnTo>
              <a:lnTo>
                <a:pt x="1534517" y="248835"/>
              </a:lnTo>
              <a:lnTo>
                <a:pt x="1534517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E8FE41-7F64-A846-A014-14024719DE91}">
      <dsp:nvSpPr>
        <dsp:cNvPr id="0" name=""/>
        <dsp:cNvSpPr/>
      </dsp:nvSpPr>
      <dsp:spPr>
        <a:xfrm>
          <a:off x="3745329" y="3123822"/>
          <a:ext cx="91440" cy="3651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D8D0EF-DD0F-2442-8B43-9168217AED4E}">
      <dsp:nvSpPr>
        <dsp:cNvPr id="0" name=""/>
        <dsp:cNvSpPr/>
      </dsp:nvSpPr>
      <dsp:spPr>
        <a:xfrm>
          <a:off x="3745329" y="1961425"/>
          <a:ext cx="91440" cy="3651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F6C48-263D-394C-A720-9C4651167E71}">
      <dsp:nvSpPr>
        <dsp:cNvPr id="0" name=""/>
        <dsp:cNvSpPr/>
      </dsp:nvSpPr>
      <dsp:spPr>
        <a:xfrm>
          <a:off x="2210812" y="3123822"/>
          <a:ext cx="91440" cy="3651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8946C4-3251-8E47-8B30-BD2C999E2772}">
      <dsp:nvSpPr>
        <dsp:cNvPr id="0" name=""/>
        <dsp:cNvSpPr/>
      </dsp:nvSpPr>
      <dsp:spPr>
        <a:xfrm>
          <a:off x="2256532" y="1961425"/>
          <a:ext cx="1534517" cy="365145"/>
        </a:xfrm>
        <a:custGeom>
          <a:avLst/>
          <a:gdLst/>
          <a:ahLst/>
          <a:cxnLst/>
          <a:rect l="0" t="0" r="0" b="0"/>
          <a:pathLst>
            <a:path>
              <a:moveTo>
                <a:pt x="1534517" y="0"/>
              </a:moveTo>
              <a:lnTo>
                <a:pt x="1534517" y="248835"/>
              </a:lnTo>
              <a:lnTo>
                <a:pt x="0" y="248835"/>
              </a:lnTo>
              <a:lnTo>
                <a:pt x="0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E4B58B-036B-034B-B34B-03D84876C3EA}">
      <dsp:nvSpPr>
        <dsp:cNvPr id="0" name=""/>
        <dsp:cNvSpPr/>
      </dsp:nvSpPr>
      <dsp:spPr>
        <a:xfrm>
          <a:off x="676294" y="4286219"/>
          <a:ext cx="91440" cy="3651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277815-A4D9-9249-832C-1B634117C035}">
      <dsp:nvSpPr>
        <dsp:cNvPr id="0" name=""/>
        <dsp:cNvSpPr/>
      </dsp:nvSpPr>
      <dsp:spPr>
        <a:xfrm>
          <a:off x="676294" y="3123822"/>
          <a:ext cx="91440" cy="3651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C6F710-9FCA-0144-9AD8-EAA994399C5C}">
      <dsp:nvSpPr>
        <dsp:cNvPr id="0" name=""/>
        <dsp:cNvSpPr/>
      </dsp:nvSpPr>
      <dsp:spPr>
        <a:xfrm>
          <a:off x="722014" y="1961425"/>
          <a:ext cx="3069034" cy="365145"/>
        </a:xfrm>
        <a:custGeom>
          <a:avLst/>
          <a:gdLst/>
          <a:ahLst/>
          <a:cxnLst/>
          <a:rect l="0" t="0" r="0" b="0"/>
          <a:pathLst>
            <a:path>
              <a:moveTo>
                <a:pt x="3069034" y="0"/>
              </a:moveTo>
              <a:lnTo>
                <a:pt x="3069034" y="248835"/>
              </a:lnTo>
              <a:lnTo>
                <a:pt x="0" y="248835"/>
              </a:lnTo>
              <a:lnTo>
                <a:pt x="0" y="36514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8E0E58-187E-2147-AE13-E8EFC39AB344}">
      <dsp:nvSpPr>
        <dsp:cNvPr id="0" name=""/>
        <dsp:cNvSpPr/>
      </dsp:nvSpPr>
      <dsp:spPr>
        <a:xfrm>
          <a:off x="3023790" y="799028"/>
          <a:ext cx="767258" cy="365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835"/>
              </a:lnTo>
              <a:lnTo>
                <a:pt x="767258" y="248835"/>
              </a:lnTo>
              <a:lnTo>
                <a:pt x="767258" y="36514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15B073-2B54-D243-A1A3-A6613B9E197B}">
      <dsp:nvSpPr>
        <dsp:cNvPr id="0" name=""/>
        <dsp:cNvSpPr/>
      </dsp:nvSpPr>
      <dsp:spPr>
        <a:xfrm>
          <a:off x="2256532" y="799028"/>
          <a:ext cx="767258" cy="365145"/>
        </a:xfrm>
        <a:custGeom>
          <a:avLst/>
          <a:gdLst/>
          <a:ahLst/>
          <a:cxnLst/>
          <a:rect l="0" t="0" r="0" b="0"/>
          <a:pathLst>
            <a:path>
              <a:moveTo>
                <a:pt x="767258" y="0"/>
              </a:moveTo>
              <a:lnTo>
                <a:pt x="767258" y="248835"/>
              </a:lnTo>
              <a:lnTo>
                <a:pt x="0" y="248835"/>
              </a:lnTo>
              <a:lnTo>
                <a:pt x="0" y="36514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A1DEFC-E162-6E41-82DF-B8F163E5A45F}">
      <dsp:nvSpPr>
        <dsp:cNvPr id="0" name=""/>
        <dsp:cNvSpPr/>
      </dsp:nvSpPr>
      <dsp:spPr>
        <a:xfrm>
          <a:off x="2396033" y="1777"/>
          <a:ext cx="1255514" cy="7972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068D14-1587-724E-B784-864670EB093B}">
      <dsp:nvSpPr>
        <dsp:cNvPr id="0" name=""/>
        <dsp:cNvSpPr/>
      </dsp:nvSpPr>
      <dsp:spPr>
        <a:xfrm>
          <a:off x="2535535" y="134303"/>
          <a:ext cx="1255514" cy="7972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US Sanitary Commission</a:t>
          </a:r>
        </a:p>
      </dsp:txBody>
      <dsp:txXfrm>
        <a:off x="2558886" y="157654"/>
        <a:ext cx="1208812" cy="750549"/>
      </dsp:txXfrm>
    </dsp:sp>
    <dsp:sp modelId="{EA6BCE76-2CD7-194F-B176-716A9F42AF49}">
      <dsp:nvSpPr>
        <dsp:cNvPr id="0" name=""/>
        <dsp:cNvSpPr/>
      </dsp:nvSpPr>
      <dsp:spPr>
        <a:xfrm>
          <a:off x="1628774" y="1164174"/>
          <a:ext cx="1255514" cy="7972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D3A48B-7434-ED41-A3C6-B2AF99A073FB}">
      <dsp:nvSpPr>
        <dsp:cNvPr id="0" name=""/>
        <dsp:cNvSpPr/>
      </dsp:nvSpPr>
      <dsp:spPr>
        <a:xfrm>
          <a:off x="1768276" y="1296700"/>
          <a:ext cx="1255514" cy="7972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Inspection – Camps/ hospitals</a:t>
          </a:r>
        </a:p>
      </dsp:txBody>
      <dsp:txXfrm>
        <a:off x="1791627" y="1320051"/>
        <a:ext cx="1208812" cy="750549"/>
      </dsp:txXfrm>
    </dsp:sp>
    <dsp:sp modelId="{E9BCF988-55D5-9A48-AC72-4BD6068603F8}">
      <dsp:nvSpPr>
        <dsp:cNvPr id="0" name=""/>
        <dsp:cNvSpPr/>
      </dsp:nvSpPr>
      <dsp:spPr>
        <a:xfrm>
          <a:off x="3163292" y="1164174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CCB0AB-9D53-F94C-A45A-D0E692439143}">
      <dsp:nvSpPr>
        <dsp:cNvPr id="0" name=""/>
        <dsp:cNvSpPr/>
      </dsp:nvSpPr>
      <dsp:spPr>
        <a:xfrm>
          <a:off x="3302793" y="1296700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Relief Supplies</a:t>
          </a:r>
        </a:p>
      </dsp:txBody>
      <dsp:txXfrm>
        <a:off x="3326144" y="1320051"/>
        <a:ext cx="1208812" cy="750549"/>
      </dsp:txXfrm>
    </dsp:sp>
    <dsp:sp modelId="{2B4C35B7-E458-1B49-A0CA-1F680BC38C8D}">
      <dsp:nvSpPr>
        <dsp:cNvPr id="0" name=""/>
        <dsp:cNvSpPr/>
      </dsp:nvSpPr>
      <dsp:spPr>
        <a:xfrm>
          <a:off x="94257" y="2326571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0E7DA5-4E83-0F4D-89CB-60FC23EDA1EE}">
      <dsp:nvSpPr>
        <dsp:cNvPr id="0" name=""/>
        <dsp:cNvSpPr/>
      </dsp:nvSpPr>
      <dsp:spPr>
        <a:xfrm>
          <a:off x="233759" y="2459097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Collect Supplies</a:t>
          </a:r>
        </a:p>
      </dsp:txBody>
      <dsp:txXfrm>
        <a:off x="257110" y="2482448"/>
        <a:ext cx="1208812" cy="750549"/>
      </dsp:txXfrm>
    </dsp:sp>
    <dsp:sp modelId="{EDD99C52-7D70-9A4C-B116-5A4FE7EC40C7}">
      <dsp:nvSpPr>
        <dsp:cNvPr id="0" name=""/>
        <dsp:cNvSpPr/>
      </dsp:nvSpPr>
      <dsp:spPr>
        <a:xfrm>
          <a:off x="94257" y="3488967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E40DDE-4118-764E-81DE-1688EA207C46}">
      <dsp:nvSpPr>
        <dsp:cNvPr id="0" name=""/>
        <dsp:cNvSpPr/>
      </dsp:nvSpPr>
      <dsp:spPr>
        <a:xfrm>
          <a:off x="233759" y="3621494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Warehouse supplies</a:t>
          </a:r>
        </a:p>
      </dsp:txBody>
      <dsp:txXfrm>
        <a:off x="257110" y="3644845"/>
        <a:ext cx="1208812" cy="750549"/>
      </dsp:txXfrm>
    </dsp:sp>
    <dsp:sp modelId="{40B3A68C-8CD6-2947-822B-4D78C0D7D57C}">
      <dsp:nvSpPr>
        <dsp:cNvPr id="0" name=""/>
        <dsp:cNvSpPr/>
      </dsp:nvSpPr>
      <dsp:spPr>
        <a:xfrm>
          <a:off x="94257" y="4651364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6275F9-F4B2-2B47-AB5F-E5A29CD9E7D1}">
      <dsp:nvSpPr>
        <dsp:cNvPr id="0" name=""/>
        <dsp:cNvSpPr/>
      </dsp:nvSpPr>
      <dsp:spPr>
        <a:xfrm>
          <a:off x="233759" y="4783891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Deliver Supplies </a:t>
          </a:r>
        </a:p>
      </dsp:txBody>
      <dsp:txXfrm>
        <a:off x="257110" y="4807242"/>
        <a:ext cx="1208812" cy="750549"/>
      </dsp:txXfrm>
    </dsp:sp>
    <dsp:sp modelId="{35E07A83-D137-4643-BD84-8F9852E3F9CB}">
      <dsp:nvSpPr>
        <dsp:cNvPr id="0" name=""/>
        <dsp:cNvSpPr/>
      </dsp:nvSpPr>
      <dsp:spPr>
        <a:xfrm>
          <a:off x="1628774" y="2326571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2E2740-D9CE-7549-80F2-056805C685B3}">
      <dsp:nvSpPr>
        <dsp:cNvPr id="0" name=""/>
        <dsp:cNvSpPr/>
      </dsp:nvSpPr>
      <dsp:spPr>
        <a:xfrm>
          <a:off x="1768276" y="2459097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Convalescence </a:t>
          </a:r>
          <a:r>
            <a:rPr lang="en-US" sz="1600" kern="1200" dirty="0"/>
            <a:t>homes</a:t>
          </a:r>
        </a:p>
      </dsp:txBody>
      <dsp:txXfrm>
        <a:off x="1791627" y="2482448"/>
        <a:ext cx="1208812" cy="750549"/>
      </dsp:txXfrm>
    </dsp:sp>
    <dsp:sp modelId="{90752CB5-4A1B-5A49-985C-5CC91969E851}">
      <dsp:nvSpPr>
        <dsp:cNvPr id="0" name=""/>
        <dsp:cNvSpPr/>
      </dsp:nvSpPr>
      <dsp:spPr>
        <a:xfrm>
          <a:off x="1628774" y="3488967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7A3CAF-3DD8-674F-A8A0-F86FAD3F9819}">
      <dsp:nvSpPr>
        <dsp:cNvPr id="0" name=""/>
        <dsp:cNvSpPr/>
      </dsp:nvSpPr>
      <dsp:spPr>
        <a:xfrm>
          <a:off x="1768276" y="3621494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Transport Wounded</a:t>
          </a:r>
        </a:p>
      </dsp:txBody>
      <dsp:txXfrm>
        <a:off x="1791627" y="3644845"/>
        <a:ext cx="1208812" cy="750549"/>
      </dsp:txXfrm>
    </dsp:sp>
    <dsp:sp modelId="{8CD4C521-6302-C34D-AE83-AFDBDA506BDC}">
      <dsp:nvSpPr>
        <dsp:cNvPr id="0" name=""/>
        <dsp:cNvSpPr/>
      </dsp:nvSpPr>
      <dsp:spPr>
        <a:xfrm>
          <a:off x="3163292" y="2326571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1CB291-7542-794A-8C14-6F6F383B8C6B}">
      <dsp:nvSpPr>
        <dsp:cNvPr id="0" name=""/>
        <dsp:cNvSpPr/>
      </dsp:nvSpPr>
      <dsp:spPr>
        <a:xfrm>
          <a:off x="3302793" y="2459097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Nursing sick</a:t>
          </a:r>
        </a:p>
      </dsp:txBody>
      <dsp:txXfrm>
        <a:off x="3326144" y="2482448"/>
        <a:ext cx="1208812" cy="750549"/>
      </dsp:txXfrm>
    </dsp:sp>
    <dsp:sp modelId="{8F89558E-6C52-6043-8DEC-85E4AD454E18}">
      <dsp:nvSpPr>
        <dsp:cNvPr id="0" name=""/>
        <dsp:cNvSpPr/>
      </dsp:nvSpPr>
      <dsp:spPr>
        <a:xfrm>
          <a:off x="3163292" y="3488967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381F3D-AA94-8742-8520-9D5E9C2AD325}">
      <dsp:nvSpPr>
        <dsp:cNvPr id="0" name=""/>
        <dsp:cNvSpPr/>
      </dsp:nvSpPr>
      <dsp:spPr>
        <a:xfrm>
          <a:off x="3302793" y="3621494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Gardens to feed sick</a:t>
          </a:r>
        </a:p>
      </dsp:txBody>
      <dsp:txXfrm>
        <a:off x="3326144" y="3644845"/>
        <a:ext cx="1208812" cy="750549"/>
      </dsp:txXfrm>
    </dsp:sp>
    <dsp:sp modelId="{E7F5C31D-AD24-C943-B91F-F0C9F453344B}">
      <dsp:nvSpPr>
        <dsp:cNvPr id="0" name=""/>
        <dsp:cNvSpPr/>
      </dsp:nvSpPr>
      <dsp:spPr>
        <a:xfrm>
          <a:off x="4697809" y="2326571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86E5CE-A9D8-BE41-9D76-BD929A3F4211}">
      <dsp:nvSpPr>
        <dsp:cNvPr id="0" name=""/>
        <dsp:cNvSpPr/>
      </dsp:nvSpPr>
      <dsp:spPr>
        <a:xfrm>
          <a:off x="4837310" y="2459097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Messages to families</a:t>
          </a:r>
        </a:p>
      </dsp:txBody>
      <dsp:txXfrm>
        <a:off x="4860661" y="2482448"/>
        <a:ext cx="1208812" cy="750549"/>
      </dsp:txXfrm>
    </dsp:sp>
    <dsp:sp modelId="{758E06C4-07F1-9C41-94D3-45018601BB5B}">
      <dsp:nvSpPr>
        <dsp:cNvPr id="0" name=""/>
        <dsp:cNvSpPr/>
      </dsp:nvSpPr>
      <dsp:spPr>
        <a:xfrm>
          <a:off x="4697809" y="3488967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6B83A7-8F2A-2E47-91C7-0B05B790F9CE}">
      <dsp:nvSpPr>
        <dsp:cNvPr id="0" name=""/>
        <dsp:cNvSpPr/>
      </dsp:nvSpPr>
      <dsp:spPr>
        <a:xfrm>
          <a:off x="4837310" y="3621494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Widows relief</a:t>
          </a:r>
        </a:p>
      </dsp:txBody>
      <dsp:txXfrm>
        <a:off x="4860661" y="3644845"/>
        <a:ext cx="1208812" cy="750549"/>
      </dsp:txXfrm>
    </dsp:sp>
    <dsp:sp modelId="{076A8DEC-CBCA-6340-B14E-EBB4613963A1}">
      <dsp:nvSpPr>
        <dsp:cNvPr id="0" name=""/>
        <dsp:cNvSpPr/>
      </dsp:nvSpPr>
      <dsp:spPr>
        <a:xfrm>
          <a:off x="6232326" y="2326571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9C4353-D11A-C340-A68A-CF19D01581FF}">
      <dsp:nvSpPr>
        <dsp:cNvPr id="0" name=""/>
        <dsp:cNvSpPr/>
      </dsp:nvSpPr>
      <dsp:spPr>
        <a:xfrm>
          <a:off x="6371828" y="2459097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Fundraising</a:t>
          </a:r>
        </a:p>
      </dsp:txBody>
      <dsp:txXfrm>
        <a:off x="6395179" y="2482448"/>
        <a:ext cx="1208812" cy="750549"/>
      </dsp:txXfrm>
    </dsp:sp>
    <dsp:sp modelId="{4630A924-C5DB-6B4E-95C7-45064F21FC08}">
      <dsp:nvSpPr>
        <dsp:cNvPr id="0" name=""/>
        <dsp:cNvSpPr/>
      </dsp:nvSpPr>
      <dsp:spPr>
        <a:xfrm>
          <a:off x="6232326" y="3488967"/>
          <a:ext cx="1255514" cy="797251"/>
        </a:xfrm>
        <a:prstGeom prst="roundRect">
          <a:avLst>
            <a:gd name="adj" fmla="val 10000"/>
          </a:avLst>
        </a:prstGeom>
        <a:solidFill>
          <a:srgbClr val="FF8AD8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65069F-8ACD-2141-8FE1-96F69B0EE400}">
      <dsp:nvSpPr>
        <dsp:cNvPr id="0" name=""/>
        <dsp:cNvSpPr/>
      </dsp:nvSpPr>
      <dsp:spPr>
        <a:xfrm>
          <a:off x="6371828" y="3621494"/>
          <a:ext cx="1255514" cy="797251"/>
        </a:xfrm>
        <a:prstGeom prst="roundRect">
          <a:avLst>
            <a:gd name="adj" fmla="val 10000"/>
          </a:avLst>
        </a:prstGeom>
        <a:solidFill>
          <a:schemeClr val="bg1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Sanitary Fairs</a:t>
          </a:r>
        </a:p>
      </dsp:txBody>
      <dsp:txXfrm>
        <a:off x="6395179" y="3644845"/>
        <a:ext cx="1208812" cy="750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D63CD-EACE-304A-9F79-A5B5CBEDD932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0F67B-4F26-E14C-A78C-DCFF0A902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presentation focuses on the historical three way intersection of the Peace Movement, Suffrage Movement and Public Administration.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E0F67B-4F26-E14C-A78C-DCFF0A9020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40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98119-20E0-1741-B6BF-E2A0A7E8FA4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66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snapshot</a:t>
            </a:r>
            <a:r>
              <a:rPr lang="en-US" baseline="0" dirty="0"/>
              <a:t> and behind the scene insight.  To staff and supply – keep the hospitals going need to be able to dry the clothes and sheets. This is what they used.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92688-23B3-DB48-A5B9-14989B4F760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61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connection</a:t>
            </a:r>
            <a:r>
              <a:rPr lang="en-US" baseline="0" dirty="0"/>
              <a:t> to women in PA.  These are the three women who anchor the discussion to follow.  All three are public administrators and non-profit administrators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92688-23B3-DB48-A5B9-14989B4F76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46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458E4BA-BF07-CE42-949D-75B8D82C5BA7}" type="slidenum">
              <a:rPr lang="en-US">
                <a:latin typeface="Times New Roman" charset="0"/>
              </a:rPr>
              <a:pPr/>
              <a:t>6</a:t>
            </a:fld>
            <a:endParaRPr lang="en-US">
              <a:latin typeface="Times New Roman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</a:rPr>
              <a:t>Move</a:t>
            </a:r>
            <a:r>
              <a:rPr lang="en-US" baseline="0" dirty="0">
                <a:latin typeface="Times New Roman" charset="0"/>
              </a:rPr>
              <a:t> to the second non-profit era.  Introduce the Us Sanitary Commission. </a:t>
            </a: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750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92688-23B3-DB48-A5B9-14989B4F76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98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Primary</a:t>
            </a:r>
            <a:r>
              <a:rPr lang="en-US" baseline="0" dirty="0"/>
              <a:t> roles of the sanitary commission.  Men responsible for inspection of camps/hospitals and women for the distribution of the relief supplies.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92688-23B3-DB48-A5B9-14989B4F76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47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shows how the activities and role of the USSC grew with the war. Non-profits have</a:t>
            </a:r>
            <a:r>
              <a:rPr lang="en-US" baseline="0" dirty="0"/>
              <a:t> the ability to morph into all kinds of activities.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92688-23B3-DB48-A5B9-14989B4F76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30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9DFAF-D017-714A-9C7C-F3378ECE500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307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Settlement movement – spearheaded by women had the tools to tackle reforms called</a:t>
            </a:r>
            <a:r>
              <a:rPr lang="en-US" baseline="0" dirty="0"/>
              <a:t> for by urbanization and industrialization.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92688-23B3-DB48-A5B9-14989B4F760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34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CC585-CFE1-1E43-98E7-137ED93F245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63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C8395-D44C-8544-9BE5-1A27A88D26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0F9F73-C1CC-8544-9A9A-7210C5A6E2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60E33-EFEB-8B44-8133-CA4A89EAA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A6892-6FC1-B742-90FA-C48A6AE49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A97FD-E528-F54E-9C30-0F633AEBA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5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55B42-6E62-A341-9844-89049CF4B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EB01ED-25AE-4B43-8B87-03D2BC7047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B9C41-233A-3744-A53B-353B4A25B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C74A04-F74C-754A-93F7-87A23C756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4ACF5-0E14-F74D-BA50-847B308BD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723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540E65-FEA2-854A-A93B-4A0973CB19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A359E0-49AC-1B4F-A810-57D8079A0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3D02B-A3DA-6D42-A2F0-0F048B219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8F01E-5F21-0E4A-A545-0A9D9B291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5FEA6-816B-A34A-90EC-D49F0ECC2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8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59DE2-74B9-9D45-8097-B3F785408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A967D-95EA-F949-AA97-F7A6F7671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CDE85-A502-5042-BE9C-30DFED807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FCC80-DF1E-C741-A128-73FB532BF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ABAC9-B882-7B4E-A280-A56CEBD09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6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D4672-2C29-B84B-B47B-7486810FE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92347F-34C5-A24B-B1B6-7C250652C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9FBDE-C874-964E-8051-EA168CCBF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5AF1E-99C3-3749-92AE-1566F9FDB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DE497-7EF0-6E43-AA1F-16156A780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5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ECDD5-F070-7540-8D30-C0A506208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C3AF7-CDF7-5648-B6A3-F21D2554CE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A0C186-9DF4-D34B-878D-BB35AD6209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39A368-1B1D-4947-9DF6-6CF69E0CB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6BC1B2-06D9-A041-A4AF-D36F0C250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B86E77-C8AA-8042-B389-48CFDEC01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3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B6128-A8E3-894F-B7D2-2C4D58E71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9DE2E-60AC-5B42-B6EA-DC870CD4BA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DE9525-DE6E-7E41-97B8-BB602D0F8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18E615-934E-B84B-A11E-DE537279AD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2788AC-F3FF-EE4C-B283-BBFDE8C6E1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FD4428-37B0-9147-8A2B-057379F44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6A06C1-758D-1E47-9F02-171E33A1E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947AE0-2FAA-9A49-877C-CDCC72BF2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9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EB96A-3C80-4C4A-A2BB-50A8357BC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A5B406-8F16-734B-881C-39A6E35CC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25908-F188-D148-9BA7-696CA4942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613734-DDD2-174C-974B-4745F826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72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F0366-D90F-E94A-B7B6-F1DFBAB0A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E6E7C4-F270-D74B-A49D-721B99676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25354-3D12-B947-80BB-BB3180F22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04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BE2F4-9CC3-B546-B43D-5C4DBD35A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B2A30-E812-7A47-B168-D6B90C534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5CDA03-BCB7-0248-BFEB-E559FC3D3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CE2472-0DCE-7044-A594-621276984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48E377-C6A3-DF4E-B236-1BD8ECE14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2C6D42-BA68-F84D-A654-FAA192B5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1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42CE8-FC19-D741-AA39-0A1BD40A9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5DD7FF-96E3-1F47-82AD-E4003E7D19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525E09-6101-6B4F-B5AD-3B7D3DE9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E166A8-2850-B341-A441-025BC823B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308E19-1280-C54D-9C7F-6EDC33A6A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0988D4-0ECA-0740-ACC3-E4A078C9A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3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2EC232-619F-F54F-8F0F-89E77DCEB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E6111-3100-FE44-BF08-15AEF40A9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22C54-96F7-7E4A-9134-8104E599A2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01936-842C-754B-9E53-F3F3DC38F8F6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EF0CB-8B0B-964C-A327-4F19A509C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939D3-5DA4-6F49-BABB-AED9155D7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4CDE3-1EB6-5343-BB80-5F16E2B0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9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tiff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tiff"/><Relationship Id="rId4" Type="http://schemas.openxmlformats.org/officeDocument/2006/relationships/image" Target="../media/image5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tiff"/><Relationship Id="rId3" Type="http://schemas.openxmlformats.org/officeDocument/2006/relationships/image" Target="../media/image34.tiff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tiff"/><Relationship Id="rId5" Type="http://schemas.openxmlformats.org/officeDocument/2006/relationships/image" Target="../media/image36.tiff"/><Relationship Id="rId4" Type="http://schemas.openxmlformats.org/officeDocument/2006/relationships/image" Target="../media/image35.tif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tiff"/><Relationship Id="rId4" Type="http://schemas.openxmlformats.org/officeDocument/2006/relationships/image" Target="../media/image43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tif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emf"/><Relationship Id="rId4" Type="http://schemas.openxmlformats.org/officeDocument/2006/relationships/image" Target="../media/image56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if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tif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tif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2" Type="http://schemas.openxmlformats.org/officeDocument/2006/relationships/image" Target="../media/image6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tiff"/><Relationship Id="rId5" Type="http://schemas.openxmlformats.org/officeDocument/2006/relationships/image" Target="../media/image70.tiff"/><Relationship Id="rId4" Type="http://schemas.openxmlformats.org/officeDocument/2006/relationships/image" Target="../media/image69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0666A27-D734-1D49-9D65-D28878052588}"/>
              </a:ext>
            </a:extLst>
          </p:cNvPr>
          <p:cNvSpPr txBox="1"/>
          <p:nvPr/>
        </p:nvSpPr>
        <p:spPr>
          <a:xfrm>
            <a:off x="346385" y="2242836"/>
            <a:ext cx="114818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Women’s Historic Public Engagement:  </a:t>
            </a:r>
          </a:p>
          <a:p>
            <a:pPr algn="ctr"/>
            <a:r>
              <a:rPr lang="en-US" sz="3200" dirty="0"/>
              <a:t>Finding Public Administration in the Peace and Suffrage Movements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BDD0BA-C438-564B-A40D-21AB6E868C40}"/>
              </a:ext>
            </a:extLst>
          </p:cNvPr>
          <p:cNvSpPr txBox="1"/>
          <p:nvPr/>
        </p:nvSpPr>
        <p:spPr>
          <a:xfrm>
            <a:off x="4479533" y="3667874"/>
            <a:ext cx="28827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Patricia M. Shields</a:t>
            </a:r>
          </a:p>
          <a:p>
            <a:r>
              <a:rPr lang="en-US" sz="2400" dirty="0"/>
              <a:t>Texas State University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F6285B-554B-E34F-AE3C-787B590DB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04" y="297610"/>
            <a:ext cx="4941983" cy="20356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BB4C26-0648-4940-9179-232B9DE87386}"/>
              </a:ext>
            </a:extLst>
          </p:cNvPr>
          <p:cNvSpPr txBox="1"/>
          <p:nvPr/>
        </p:nvSpPr>
        <p:spPr>
          <a:xfrm>
            <a:off x="830317" y="5696607"/>
            <a:ext cx="10473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Presented at the 2019 Fall Meeting of the National Academy of Public Administration, Arlington, VA Nov. 7 - 8.</a:t>
            </a:r>
          </a:p>
        </p:txBody>
      </p:sp>
    </p:spTree>
    <p:extLst>
      <p:ext uri="{BB962C8B-B14F-4D97-AF65-F5344CB8AC3E}">
        <p14:creationId xmlns:p14="http://schemas.microsoft.com/office/powerpoint/2010/main" val="3165342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62503361"/>
              </p:ext>
            </p:extLst>
          </p:nvPr>
        </p:nvGraphicFramePr>
        <p:xfrm>
          <a:off x="910985" y="487680"/>
          <a:ext cx="7721600" cy="558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93280" y="1910080"/>
            <a:ext cx="2739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Managed by women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32585" y="254000"/>
            <a:ext cx="1449317" cy="14122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FC1AC3-C56F-0143-ADD9-11D82172CDE8}"/>
              </a:ext>
            </a:extLst>
          </p:cNvPr>
          <p:cNvSpPr txBox="1"/>
          <p:nvPr/>
        </p:nvSpPr>
        <p:spPr>
          <a:xfrm>
            <a:off x="7890003" y="5103679"/>
            <a:ext cx="29991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$25 Million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4F232A-7409-A14F-84E8-B736924C4D35}"/>
              </a:ext>
            </a:extLst>
          </p:cNvPr>
          <p:cNvSpPr txBox="1"/>
          <p:nvPr/>
        </p:nvSpPr>
        <p:spPr>
          <a:xfrm>
            <a:off x="7739904" y="5943523"/>
            <a:ext cx="3637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Nurse made $3 week (90 hour week)</a:t>
            </a:r>
            <a:br>
              <a:rPr lang="en-US" dirty="0"/>
            </a:br>
            <a:r>
              <a:rPr lang="en-US" dirty="0"/>
              <a:t>8.33 million weeks of nursing time.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081D70-3617-164D-8178-76FC384B3F7F}"/>
              </a:ext>
            </a:extLst>
          </p:cNvPr>
          <p:cNvSpPr txBox="1"/>
          <p:nvPr/>
        </p:nvSpPr>
        <p:spPr>
          <a:xfrm>
            <a:off x="9131643" y="2372497"/>
            <a:ext cx="2441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 of aid societies</a:t>
            </a:r>
          </a:p>
          <a:p>
            <a:r>
              <a:rPr lang="en-US" dirty="0"/>
              <a:t>(women’s clubs)</a:t>
            </a:r>
          </a:p>
        </p:txBody>
      </p:sp>
    </p:spTree>
    <p:extLst>
      <p:ext uri="{BB962C8B-B14F-4D97-AF65-F5344CB8AC3E}">
        <p14:creationId xmlns:p14="http://schemas.microsoft.com/office/powerpoint/2010/main" val="726385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638" y="345906"/>
            <a:ext cx="10515600" cy="1325563"/>
          </a:xfrm>
        </p:spPr>
        <p:txBody>
          <a:bodyPr/>
          <a:lstStyle/>
          <a:p>
            <a:r>
              <a:rPr lang="en-US" dirty="0"/>
              <a:t>Nursing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6125" y="1249057"/>
            <a:ext cx="8229600" cy="4525963"/>
          </a:xfrm>
        </p:spPr>
        <p:txBody>
          <a:bodyPr/>
          <a:lstStyle/>
          <a:p>
            <a:r>
              <a:rPr lang="en-US" dirty="0" err="1"/>
              <a:t>Dorathea</a:t>
            </a:r>
            <a:r>
              <a:rPr lang="en-US" dirty="0"/>
              <a:t> Dix required nurses “be over thirty years of age, plain almost to repulsion in dress, and devoid of personal attractions” </a:t>
            </a:r>
            <a:r>
              <a:rPr lang="en-US" sz="1200" dirty="0"/>
              <a:t>(Livermore, 1887, 246)</a:t>
            </a:r>
            <a:r>
              <a:rPr lang="en-US" dirty="0"/>
              <a:t>. </a:t>
            </a:r>
          </a:p>
          <a:p>
            <a:r>
              <a:rPr lang="en-US" dirty="0"/>
              <a:t>Mature women – </a:t>
            </a:r>
            <a:r>
              <a:rPr lang="en-US" b="1" dirty="0"/>
              <a:t>Mother role</a:t>
            </a:r>
            <a:br>
              <a:rPr lang="en-US" dirty="0"/>
            </a:br>
            <a:r>
              <a:rPr lang="en-US" dirty="0"/>
              <a:t>use the </a:t>
            </a:r>
            <a:r>
              <a:rPr lang="en-US" b="1" dirty="0"/>
              <a:t>moral authority </a:t>
            </a:r>
            <a:r>
              <a:rPr lang="en-US" dirty="0"/>
              <a:t>of Mother to serve the Union’s Sons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icture 15.png"/>
          <p:cNvPicPr>
            <a:picLocks noChangeAspect="1"/>
          </p:cNvPicPr>
          <p:nvPr/>
        </p:nvPicPr>
        <p:blipFill>
          <a:blip r:embed="rId2"/>
          <a:srcRect t="11573" r="5951" b="19236"/>
          <a:stretch>
            <a:fillRect/>
          </a:stretch>
        </p:blipFill>
        <p:spPr>
          <a:xfrm>
            <a:off x="2579841" y="4687356"/>
            <a:ext cx="3064618" cy="18263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 bright="-5000" contrast="12000"/>
          </a:blip>
          <a:srcRect l="5261" t="7103" r="4767" b="7898"/>
          <a:stretch>
            <a:fillRect/>
          </a:stretch>
        </p:blipFill>
        <p:spPr>
          <a:xfrm>
            <a:off x="888050" y="3948669"/>
            <a:ext cx="2676293" cy="16518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7901" y="5479674"/>
            <a:ext cx="4544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Clean bedding, Clean clothes, Good food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CD5BEA-95DA-1942-87E7-3869B1B854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6604" y="3684056"/>
            <a:ext cx="3347045" cy="14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13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634" y="1151204"/>
            <a:ext cx="8447806" cy="5464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7276" y="155663"/>
            <a:ext cx="71654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90"/>
                </a:solidFill>
                <a:latin typeface="Didot"/>
                <a:cs typeface="Didot"/>
              </a:rPr>
              <a:t>Supply Transport</a:t>
            </a:r>
          </a:p>
          <a:p>
            <a:r>
              <a:rPr lang="en-US" sz="3600" dirty="0">
                <a:solidFill>
                  <a:srgbClr val="000090"/>
                </a:solidFill>
                <a:latin typeface="Didot"/>
                <a:cs typeface="Didot"/>
              </a:rPr>
              <a:t>	Wounded Soldier Transport</a:t>
            </a:r>
          </a:p>
        </p:txBody>
      </p:sp>
    </p:spTree>
    <p:extLst>
      <p:ext uri="{BB962C8B-B14F-4D97-AF65-F5344CB8AC3E}">
        <p14:creationId xmlns:p14="http://schemas.microsoft.com/office/powerpoint/2010/main" val="1547547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615" y="404929"/>
            <a:ext cx="3763537" cy="3086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618" y="740721"/>
            <a:ext cx="3810000" cy="3175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5696810" y="4686422"/>
            <a:ext cx="5276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Fund raising – sanitary fairs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326CA3-A12A-5E4B-944E-89C66247BFE2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28517" y="271068"/>
            <a:ext cx="2765397" cy="282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391AC1-9929-F242-9DAA-9A83D0E8F120}"/>
              </a:ext>
            </a:extLst>
          </p:cNvPr>
          <p:cNvSpPr txBox="1"/>
          <p:nvPr/>
        </p:nvSpPr>
        <p:spPr>
          <a:xfrm>
            <a:off x="9749481" y="3546389"/>
            <a:ext cx="1359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Chicago Hub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4A19E1-AEDB-FF4A-B2C9-EFB1AC5448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352" y="4100387"/>
            <a:ext cx="38100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94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285" y="3422952"/>
            <a:ext cx="5614610" cy="2110544"/>
          </a:xfrm>
        </p:spPr>
        <p:txBody>
          <a:bodyPr/>
          <a:lstStyle/>
          <a:p>
            <a:r>
              <a:rPr lang="en-US" dirty="0"/>
              <a:t>Mary Livermore 1920 - 1905</a:t>
            </a:r>
          </a:p>
        </p:txBody>
      </p:sp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66667" y="875070"/>
            <a:ext cx="1266930" cy="142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735741" y="2467429"/>
            <a:ext cx="272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Mary and Daniel Livermore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977" y="604157"/>
            <a:ext cx="1905000" cy="2717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435850" y="-18967450"/>
            <a:ext cx="27063700" cy="44792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5030606" y="-18233773"/>
            <a:ext cx="29756100" cy="42608500"/>
          </a:xfrm>
          <a:prstGeom prst="rect">
            <a:avLst/>
          </a:prstGeom>
          <a:effectLst>
            <a:outerShdw blurRad="406400" dist="660400" dir="13500000" algn="br" rotWithShape="0">
              <a:prstClr val="black">
                <a:alpha val="64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457934" y="2082225"/>
            <a:ext cx="727780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latin typeface="Cambria"/>
                <a:cs typeface="Cambria"/>
              </a:rPr>
              <a:t>I registered a vow that when the war was over I would take up a new work – the work of making law and justice synonymous for women. I have kept my vow religiously (Livermore 1887/1995, 437).</a:t>
            </a:r>
            <a:r>
              <a:rPr lang="en-US" sz="3600" dirty="0">
                <a:latin typeface="Cambria"/>
                <a:cs typeface="Cambria"/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BEE320-70B0-CA44-A00B-94F09C5412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76846" y="281074"/>
            <a:ext cx="3116408" cy="389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111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17.png">
            <a:extLst>
              <a:ext uri="{FF2B5EF4-FFF2-40B4-BE49-F238E27FC236}">
                <a16:creationId xmlns:a16="http://schemas.microsoft.com/office/drawing/2014/main" id="{55D0EEE7-C393-1242-8CE8-7F8166B21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74" y="557972"/>
            <a:ext cx="2975392" cy="44786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604BBE-4E3C-C748-98AF-7BE82FF7F157}"/>
              </a:ext>
            </a:extLst>
          </p:cNvPr>
          <p:cNvSpPr txBox="1"/>
          <p:nvPr/>
        </p:nvSpPr>
        <p:spPr>
          <a:xfrm>
            <a:off x="4005693" y="2065105"/>
            <a:ext cx="809529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Published – Editor </a:t>
            </a:r>
            <a:r>
              <a:rPr lang="en-US" sz="3200" i="1" dirty="0"/>
              <a:t>Agitator   </a:t>
            </a:r>
            <a:r>
              <a:rPr lang="en-US" sz="3200" dirty="0"/>
              <a:t>Books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Speaker </a:t>
            </a:r>
            <a:br>
              <a:rPr lang="en-US" sz="3200" dirty="0"/>
            </a:br>
            <a:r>
              <a:rPr lang="en-US" sz="3200" i="1" dirty="0"/>
              <a:t>My Story of War </a:t>
            </a:r>
            <a:r>
              <a:rPr lang="en-US" sz="3200" dirty="0"/>
              <a:t>– 25,000 miles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Leader Suffrage Movement</a:t>
            </a:r>
            <a:br>
              <a:rPr lang="en-US" sz="3200" dirty="0"/>
            </a:br>
            <a:r>
              <a:rPr lang="en-US" sz="3200" dirty="0"/>
              <a:t>President, American Women’s Suffrage Assoc.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Help establish </a:t>
            </a:r>
            <a:r>
              <a:rPr lang="en-US" sz="3200" b="1" dirty="0"/>
              <a:t>colleges</a:t>
            </a:r>
            <a:r>
              <a:rPr lang="en-US" sz="3200" dirty="0"/>
              <a:t> for women </a:t>
            </a:r>
            <a:br>
              <a:rPr lang="en-US" sz="3200" dirty="0"/>
            </a:br>
            <a:r>
              <a:rPr lang="en-US" sz="3200" b="1" dirty="0"/>
              <a:t>Next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Active early Peace movement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7AA503-BA7F-9B4A-9914-3E86BC464771}"/>
              </a:ext>
            </a:extLst>
          </p:cNvPr>
          <p:cNvSpPr txBox="1"/>
          <p:nvPr/>
        </p:nvSpPr>
        <p:spPr>
          <a:xfrm>
            <a:off x="5938463" y="832207"/>
            <a:ext cx="31910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After Civil War</a:t>
            </a:r>
          </a:p>
        </p:txBody>
      </p:sp>
    </p:spTree>
    <p:extLst>
      <p:ext uri="{BB962C8B-B14F-4D97-AF65-F5344CB8AC3E}">
        <p14:creationId xmlns:p14="http://schemas.microsoft.com/office/powerpoint/2010/main" val="125491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E4D21B-C2C6-2E46-8A50-E8142C1B1CC8}"/>
              </a:ext>
            </a:extLst>
          </p:cNvPr>
          <p:cNvSpPr txBox="1"/>
          <p:nvPr/>
        </p:nvSpPr>
        <p:spPr>
          <a:xfrm>
            <a:off x="4677338" y="3965364"/>
            <a:ext cx="66749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latin typeface="Cambria"/>
              <a:cs typeface="Cambria"/>
            </a:endParaRPr>
          </a:p>
          <a:p>
            <a:r>
              <a:rPr lang="en-US" sz="3200" dirty="0">
                <a:latin typeface="Cambria"/>
                <a:cs typeface="Cambria"/>
              </a:rPr>
              <a:t>Widespread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Recognition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Appreciation women’s competency</a:t>
            </a:r>
            <a:br>
              <a:rPr lang="en-US" sz="3200" dirty="0">
                <a:latin typeface="Cambria"/>
                <a:cs typeface="Cambria"/>
              </a:rPr>
            </a:br>
            <a:endParaRPr lang="en-US" sz="3200" dirty="0">
              <a:latin typeface="Cambria"/>
              <a:cs typeface="Cambria"/>
            </a:endParaRPr>
          </a:p>
          <a:p>
            <a:endParaRPr lang="en-US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58CD60-413D-8246-9162-CCC3B4539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04" y="415341"/>
            <a:ext cx="5478382" cy="36389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43F0E3-09F4-E04F-A3DC-820C83F73464}"/>
              </a:ext>
            </a:extLst>
          </p:cNvPr>
          <p:cNvSpPr txBox="1"/>
          <p:nvPr/>
        </p:nvSpPr>
        <p:spPr>
          <a:xfrm>
            <a:off x="6507272" y="1608325"/>
            <a:ext cx="53808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 dirty="0">
              <a:latin typeface="Cambria" panose="02040503050406030204" pitchFamily="18" charset="0"/>
            </a:endParaRPr>
          </a:p>
          <a:p>
            <a:r>
              <a:rPr lang="en-US" sz="3600" dirty="0">
                <a:latin typeface="Cambria" panose="02040503050406030204" pitchFamily="18" charset="0"/>
              </a:rPr>
              <a:t>Tilling the soil for Suffrage</a:t>
            </a:r>
          </a:p>
          <a:p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87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582" y="112678"/>
            <a:ext cx="8229600" cy="1143000"/>
          </a:xfrm>
        </p:spPr>
        <p:txBody>
          <a:bodyPr/>
          <a:lstStyle/>
          <a:p>
            <a:r>
              <a:rPr lang="en-US" dirty="0"/>
              <a:t>Urbanization &amp; Industrialization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602" y="3400421"/>
            <a:ext cx="3168653" cy="1674636"/>
          </a:xfrm>
        </p:spPr>
        <p:txBody>
          <a:bodyPr>
            <a:noAutofit/>
          </a:bodyPr>
          <a:lstStyle/>
          <a:p>
            <a:r>
              <a:rPr lang="en-US" dirty="0"/>
              <a:t>Sanitation</a:t>
            </a:r>
          </a:p>
          <a:p>
            <a:r>
              <a:rPr lang="en-US" dirty="0"/>
              <a:t>Labor </a:t>
            </a:r>
            <a:br>
              <a:rPr lang="en-US" dirty="0"/>
            </a:br>
            <a:r>
              <a:rPr lang="en-US" dirty="0"/>
              <a:t>and factory abuses</a:t>
            </a:r>
          </a:p>
          <a:p>
            <a:r>
              <a:rPr lang="en-US" dirty="0"/>
              <a:t>Child welfare</a:t>
            </a:r>
          </a:p>
          <a:p>
            <a:endParaRPr lang="en-US" dirty="0"/>
          </a:p>
        </p:txBody>
      </p:sp>
      <p:pic>
        <p:nvPicPr>
          <p:cNvPr id="4" name="Picture 3" descr="Picture 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4828" y="1446467"/>
            <a:ext cx="4987657" cy="4309577"/>
          </a:xfrm>
          <a:prstGeom prst="rect">
            <a:avLst/>
          </a:prstGeom>
          <a:effectLst>
            <a:outerShdw blurRad="101600" dist="127000" dir="2100000" algn="ctr" rotWithShape="0">
              <a:srgbClr val="000000">
                <a:alpha val="42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77771A-88CB-334A-A590-2E684DEE8B53}"/>
              </a:ext>
            </a:extLst>
          </p:cNvPr>
          <p:cNvSpPr txBox="1"/>
          <p:nvPr/>
        </p:nvSpPr>
        <p:spPr>
          <a:xfrm>
            <a:off x="231526" y="1958717"/>
            <a:ext cx="46523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Women Organized around </a:t>
            </a:r>
            <a:br>
              <a:rPr lang="en-US" sz="3200" dirty="0"/>
            </a:br>
            <a:r>
              <a:rPr lang="en-US" sz="3200" dirty="0"/>
              <a:t>these Problems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733A04-167E-FB4F-B9C3-6400DBF556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072" y="3400421"/>
            <a:ext cx="3676013" cy="2891409"/>
          </a:xfrm>
          <a:prstGeom prst="rect">
            <a:avLst/>
          </a:prstGeom>
          <a:effectLst>
            <a:outerShdw blurRad="123825" dist="139700" dir="228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8063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16470" y="1151617"/>
            <a:ext cx="1774622" cy="3241151"/>
          </a:xfrm>
          <a:prstGeom prst="rect">
            <a:avLst/>
          </a:prstGeom>
          <a:effectLst>
            <a:outerShdw blurRad="381000" dist="38100" dir="270000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418881" y="4790591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Jane Addams</a:t>
            </a:r>
          </a:p>
          <a:p>
            <a:r>
              <a:rPr lang="en-US" dirty="0"/>
              <a:t>1860 - 1935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8229" y="5560593"/>
            <a:ext cx="31525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Jane Addams’s Funeral  </a:t>
            </a:r>
          </a:p>
          <a:p>
            <a:r>
              <a:rPr lang="en-US" sz="2400" dirty="0"/>
              <a:t>Steps of Hull House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170" y="215198"/>
            <a:ext cx="4749290" cy="5065909"/>
          </a:xfrm>
          <a:prstGeom prst="rect">
            <a:avLst/>
          </a:prstGeom>
          <a:effectLst>
            <a:outerShdw blurRad="393700" dist="50800" dir="714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BD6206-9D94-4147-BD4F-04FB4E81F795}"/>
              </a:ext>
            </a:extLst>
          </p:cNvPr>
          <p:cNvSpPr txBox="1"/>
          <p:nvPr/>
        </p:nvSpPr>
        <p:spPr>
          <a:xfrm>
            <a:off x="6692931" y="429486"/>
            <a:ext cx="5499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Leader of the Settlement Movement</a:t>
            </a:r>
          </a:p>
        </p:txBody>
      </p:sp>
    </p:spTree>
    <p:extLst>
      <p:ext uri="{BB962C8B-B14F-4D97-AF65-F5344CB8AC3E}">
        <p14:creationId xmlns:p14="http://schemas.microsoft.com/office/powerpoint/2010/main" val="41173400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073" y="1182133"/>
            <a:ext cx="2757010" cy="2891409"/>
          </a:xfrm>
          <a:prstGeom prst="rect">
            <a:avLst/>
          </a:prstGeom>
          <a:effectLst>
            <a:outerShdw blurRad="123825" dist="139700" dir="228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Picture 18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4161" y="2236332"/>
            <a:ext cx="3979265" cy="42685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22287" y="474303"/>
            <a:ext cx="24999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Child labor laws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Playgrounds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Juvenile Courts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9875" y="4299837"/>
            <a:ext cx="356386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Street Cleaning/garbage </a:t>
            </a:r>
            <a:br>
              <a:rPr lang="en-US" sz="2400" dirty="0"/>
            </a:br>
            <a:r>
              <a:rPr lang="en-US" sz="2400" dirty="0"/>
              <a:t>collection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Water/Sewer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Healthier workplace</a:t>
            </a:r>
          </a:p>
          <a:p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082229" y="443468"/>
            <a:ext cx="3080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Active social reform</a:t>
            </a:r>
          </a:p>
        </p:txBody>
      </p:sp>
    </p:spTree>
    <p:extLst>
      <p:ext uri="{BB962C8B-B14F-4D97-AF65-F5344CB8AC3E}">
        <p14:creationId xmlns:p14="http://schemas.microsoft.com/office/powerpoint/2010/main" val="370203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>
            <a:extLst>
              <a:ext uri="{FF2B5EF4-FFF2-40B4-BE49-F238E27FC236}">
                <a16:creationId xmlns:a16="http://schemas.microsoft.com/office/drawing/2014/main" id="{8C2D865E-9E41-F944-9ECA-8DDFE723CCB3}"/>
              </a:ext>
            </a:extLst>
          </p:cNvPr>
          <p:cNvSpPr/>
          <p:nvPr/>
        </p:nvSpPr>
        <p:spPr>
          <a:xfrm rot="11184732">
            <a:off x="4670853" y="2963107"/>
            <a:ext cx="6376087" cy="5834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3A88A1D6-29E9-9B4C-940D-1B39D66CAF61}"/>
              </a:ext>
            </a:extLst>
          </p:cNvPr>
          <p:cNvSpPr/>
          <p:nvPr/>
        </p:nvSpPr>
        <p:spPr>
          <a:xfrm rot="8719214">
            <a:off x="4502816" y="3267205"/>
            <a:ext cx="6376087" cy="5834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4E50B1C7-7AFF-9245-9681-9D6F754C573B}"/>
              </a:ext>
            </a:extLst>
          </p:cNvPr>
          <p:cNvSpPr/>
          <p:nvPr/>
        </p:nvSpPr>
        <p:spPr>
          <a:xfrm rot="3365341">
            <a:off x="4670851" y="3057140"/>
            <a:ext cx="6376087" cy="5834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0F9850-CE79-F449-8594-EC9AEAA77F8C}"/>
              </a:ext>
            </a:extLst>
          </p:cNvPr>
          <p:cNvSpPr txBox="1"/>
          <p:nvPr/>
        </p:nvSpPr>
        <p:spPr>
          <a:xfrm>
            <a:off x="3581288" y="2147224"/>
            <a:ext cx="2719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Suffrage Movement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AF9B7F-E6F5-3D4F-A37E-00F8C174AA3A}"/>
              </a:ext>
            </a:extLst>
          </p:cNvPr>
          <p:cNvSpPr txBox="1"/>
          <p:nvPr/>
        </p:nvSpPr>
        <p:spPr>
          <a:xfrm>
            <a:off x="9267809" y="6118925"/>
            <a:ext cx="2410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Peace Movement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687F8B-5F7A-AA45-AFD1-B3486FDC6450}"/>
              </a:ext>
            </a:extLst>
          </p:cNvPr>
          <p:cNvSpPr txBox="1"/>
          <p:nvPr/>
        </p:nvSpPr>
        <p:spPr>
          <a:xfrm>
            <a:off x="3978876" y="5535827"/>
            <a:ext cx="2935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Public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2307227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81874" y="866524"/>
            <a:ext cx="3529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Hull House </a:t>
            </a:r>
            <a:r>
              <a:rPr lang="en-US" sz="2000" dirty="0"/>
              <a:t>(Chicago)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86297" y="4633676"/>
            <a:ext cx="37895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Immigrant Community</a:t>
            </a:r>
          </a:p>
          <a:p>
            <a:r>
              <a:rPr lang="en-US" sz="2400" dirty="0"/>
              <a:t>Labor/management disputes</a:t>
            </a:r>
          </a:p>
          <a:p>
            <a:r>
              <a:rPr lang="en-US" sz="2400" dirty="0"/>
              <a:t>Lab – conflict resolution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40" y="649560"/>
            <a:ext cx="3835567" cy="3506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6274385" y="4633676"/>
            <a:ext cx="3759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Bottoms up model of reform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557FB0-7659-C14A-936A-58BD93B33BE8}"/>
              </a:ext>
            </a:extLst>
          </p:cNvPr>
          <p:cNvSpPr txBox="1"/>
          <p:nvPr/>
        </p:nvSpPr>
        <p:spPr>
          <a:xfrm>
            <a:off x="6082145" y="2078182"/>
            <a:ext cx="53760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Residential Community Center</a:t>
            </a:r>
          </a:p>
          <a:p>
            <a:r>
              <a:rPr lang="en-US" sz="3200" dirty="0"/>
              <a:t>Primarily Young Women  (6-25)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95953" y="5465135"/>
            <a:ext cx="2464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Participatory democracy</a:t>
            </a:r>
          </a:p>
        </p:txBody>
      </p:sp>
    </p:spTree>
    <p:extLst>
      <p:ext uri="{BB962C8B-B14F-4D97-AF65-F5344CB8AC3E}">
        <p14:creationId xmlns:p14="http://schemas.microsoft.com/office/powerpoint/2010/main" val="2422012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520" y="2867413"/>
            <a:ext cx="303846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drama classes, </a:t>
            </a:r>
          </a:p>
          <a:p>
            <a:r>
              <a:rPr lang="en-US" dirty="0"/>
              <a:t>day care programs, </a:t>
            </a:r>
          </a:p>
          <a:p>
            <a:r>
              <a:rPr lang="en-US" dirty="0"/>
              <a:t>Kindergarten,</a:t>
            </a:r>
          </a:p>
          <a:p>
            <a:r>
              <a:rPr lang="en-US" dirty="0"/>
              <a:t>coffee house/theater, </a:t>
            </a:r>
          </a:p>
          <a:p>
            <a:r>
              <a:rPr lang="en-US" dirty="0"/>
              <a:t>art and labor museum, </a:t>
            </a:r>
          </a:p>
          <a:p>
            <a:r>
              <a:rPr lang="en-US" dirty="0"/>
              <a:t>Sunday concerts, </a:t>
            </a:r>
          </a:p>
          <a:p>
            <a:r>
              <a:rPr lang="en-US" dirty="0"/>
              <a:t>Speaker Series, choir, </a:t>
            </a:r>
          </a:p>
          <a:p>
            <a:endParaRPr lang="en-US" dirty="0"/>
          </a:p>
          <a:p>
            <a:r>
              <a:rPr lang="en-US" b="1" dirty="0"/>
              <a:t>Urban Neighborhood Services</a:t>
            </a:r>
          </a:p>
          <a:p>
            <a:r>
              <a:rPr lang="en-US" dirty="0"/>
              <a:t>College Extension courses</a:t>
            </a:r>
          </a:p>
          <a:p>
            <a:r>
              <a:rPr lang="en-US" dirty="0"/>
              <a:t>Voter Registration</a:t>
            </a:r>
          </a:p>
          <a:p>
            <a:r>
              <a:rPr lang="en-US" dirty="0"/>
              <a:t>War on flies</a:t>
            </a:r>
          </a:p>
          <a:p>
            <a:r>
              <a:rPr lang="en-US" dirty="0"/>
              <a:t>Playgrounds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533398" y="582168"/>
            <a:ext cx="220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Texas Women’s Clubs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75736" y="1105319"/>
            <a:ext cx="236410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Libraries</a:t>
            </a:r>
          </a:p>
          <a:p>
            <a:r>
              <a:rPr lang="en-US" sz="2000" dirty="0"/>
              <a:t>School playgrounds</a:t>
            </a:r>
          </a:p>
          <a:p>
            <a:r>
              <a:rPr lang="en-US" sz="2000" dirty="0"/>
              <a:t>City playgrounds</a:t>
            </a:r>
          </a:p>
          <a:p>
            <a:r>
              <a:rPr lang="en-US" sz="2000" dirty="0"/>
              <a:t>Traveling Art Exhibits</a:t>
            </a:r>
          </a:p>
          <a:p>
            <a:r>
              <a:rPr lang="en-US" sz="2000" dirty="0"/>
              <a:t>Literary groups</a:t>
            </a:r>
          </a:p>
          <a:p>
            <a:r>
              <a:rPr lang="en-US" sz="2000" dirty="0"/>
              <a:t>Civic beautification</a:t>
            </a:r>
          </a:p>
          <a:p>
            <a:r>
              <a:rPr lang="en-US" sz="2000" dirty="0"/>
              <a:t>“soap &amp; water days”</a:t>
            </a:r>
          </a:p>
          <a:p>
            <a:r>
              <a:rPr lang="en-US" sz="2000" dirty="0"/>
              <a:t>Concerts</a:t>
            </a:r>
          </a:p>
          <a:p>
            <a:r>
              <a:rPr lang="en-US" sz="2000" dirty="0"/>
              <a:t>lectures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29" r="1947"/>
          <a:stretch/>
        </p:blipFill>
        <p:spPr>
          <a:xfrm>
            <a:off x="9216571" y="4197636"/>
            <a:ext cx="2418159" cy="17454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9D17FD-9CF1-5347-8FEE-5FA69099C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434" y="6078966"/>
            <a:ext cx="3400857" cy="6801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0B8F2A-C568-404B-AF40-8915A140293D}"/>
              </a:ext>
            </a:extLst>
          </p:cNvPr>
          <p:cNvSpPr txBox="1"/>
          <p:nvPr/>
        </p:nvSpPr>
        <p:spPr>
          <a:xfrm>
            <a:off x="210770" y="348156"/>
            <a:ext cx="234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Settlement Movement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A06C7F-1AEB-AF41-888B-B7897726F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8835" y="2863314"/>
            <a:ext cx="2895757" cy="35557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9CB397-1DA7-BF40-AFA5-91579E7679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428" y="872301"/>
            <a:ext cx="2476500" cy="17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68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57113" y="549421"/>
            <a:ext cx="751720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/>
              <a:t>US Peace Movement  (1890s – WWI)</a:t>
            </a:r>
          </a:p>
          <a:p>
            <a:endParaRPr lang="en-US" sz="3300" dirty="0"/>
          </a:p>
          <a:p>
            <a:pPr marL="457200" indent="-457200">
              <a:buFont typeface="Arial" charset="0"/>
              <a:buChar char="•"/>
            </a:pPr>
            <a:r>
              <a:rPr lang="en-US" sz="3300" dirty="0"/>
              <a:t>Establish International “</a:t>
            </a:r>
            <a:r>
              <a:rPr lang="en-US" sz="3300" b="1" dirty="0"/>
              <a:t>Law and Order</a:t>
            </a:r>
            <a:r>
              <a:rPr lang="en-US" sz="3300" dirty="0"/>
              <a:t>”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300" dirty="0"/>
              <a:t>Arbitration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300" dirty="0"/>
              <a:t>US Supreme Court as Model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300" dirty="0"/>
              <a:t>Peace Good for Business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300" dirty="0"/>
              <a:t>Christian Values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300" dirty="0"/>
              <a:t>Women’s social policy agenda</a:t>
            </a:r>
          </a:p>
          <a:p>
            <a:pPr marL="457200" indent="-457200">
              <a:buFont typeface="Arial" charset="0"/>
              <a:buChar char="•"/>
            </a:pPr>
            <a:endParaRPr lang="en-US" sz="3300" dirty="0"/>
          </a:p>
          <a:p>
            <a:endParaRPr lang="en-US" sz="33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450" y="297898"/>
            <a:ext cx="971550" cy="133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3719" y="3991685"/>
            <a:ext cx="1342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Henry Ford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20" y="2446986"/>
            <a:ext cx="3793490" cy="268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144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14133" y="467407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/>
              <a:t>Peace Organizations (Elite)</a:t>
            </a:r>
          </a:p>
          <a:p>
            <a:r>
              <a:rPr lang="en-US" sz="3200" dirty="0"/>
              <a:t>Social conservative</a:t>
            </a:r>
          </a:p>
          <a:p>
            <a:r>
              <a:rPr lang="en-US" sz="3200" dirty="0"/>
              <a:t>National political figures</a:t>
            </a:r>
          </a:p>
          <a:p>
            <a:r>
              <a:rPr lang="en-US" sz="3200" dirty="0"/>
              <a:t>Important Businessmen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02" y="125720"/>
            <a:ext cx="1731308" cy="28376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8586" y="3358510"/>
            <a:ext cx="2214033" cy="29406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595" y="3514395"/>
            <a:ext cx="2184856" cy="27529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5602" y="320350"/>
            <a:ext cx="1739747" cy="23226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1210" y="3173844"/>
            <a:ext cx="608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46035" y="6358022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Carnegie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1303" y="6323338"/>
            <a:ext cx="160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Roosevelt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0106" y="3173844"/>
            <a:ext cx="2150452" cy="27586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31245" y="6138672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Wilson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776" y="2885240"/>
            <a:ext cx="2041138" cy="333586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702298" y="6336456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Addams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800769" y="2775493"/>
            <a:ext cx="53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Taft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19212C-C1C6-7048-ACC6-DAE62903B5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23171" y="446049"/>
            <a:ext cx="1504913" cy="2196953"/>
          </a:xfrm>
          <a:prstGeom prst="rect">
            <a:avLst/>
          </a:prstGeom>
          <a:ln>
            <a:solidFill>
              <a:srgbClr val="FF85FF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4C9055C-3225-094A-8802-70C3A3D5DB2A}"/>
              </a:ext>
            </a:extLst>
          </p:cNvPr>
          <p:cNvSpPr txBox="1"/>
          <p:nvPr/>
        </p:nvSpPr>
        <p:spPr>
          <a:xfrm>
            <a:off x="8447510" y="2717606"/>
            <a:ext cx="113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Livermore</a:t>
            </a:r>
          </a:p>
        </p:txBody>
      </p:sp>
    </p:spTree>
    <p:extLst>
      <p:ext uri="{BB962C8B-B14F-4D97-AF65-F5344CB8AC3E}">
        <p14:creationId xmlns:p14="http://schemas.microsoft.com/office/powerpoint/2010/main" val="34960355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25732" y="829733"/>
            <a:ext cx="443653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charset="0"/>
                <a:ea typeface="ＭＳ 明朝" charset="-128"/>
              </a:rPr>
              <a:t>World leaders actively sought new institutions, legal frameworks and policy tools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ＭＳ 明朝" charset="-128"/>
              </a:rPr>
              <a:t>multilateral treaties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ＭＳ 明朝" charset="-128"/>
              </a:rPr>
              <a:t>Permanent Court of Arbitration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>
                <a:latin typeface="Times New Roman" charset="0"/>
                <a:ea typeface="ＭＳ 明朝" charset="-128"/>
              </a:rPr>
              <a:t>1</a:t>
            </a:r>
            <a:r>
              <a:rPr lang="en-US" sz="2800" baseline="30000" dirty="0">
                <a:latin typeface="Times New Roman" charset="0"/>
                <a:ea typeface="ＭＳ 明朝" charset="-128"/>
              </a:rPr>
              <a:t>st</a:t>
            </a:r>
            <a:r>
              <a:rPr lang="en-US" sz="2800" dirty="0">
                <a:latin typeface="Times New Roman" charset="0"/>
                <a:ea typeface="ＭＳ 明朝" charset="-128"/>
              </a:rPr>
              <a:t> formal statement laws of war, war crimes </a:t>
            </a:r>
          </a:p>
          <a:p>
            <a:endParaRPr lang="en-US" sz="2800" dirty="0">
              <a:latin typeface="Times New Roman" charset="0"/>
              <a:ea typeface="ＭＳ 明朝" charset="-128"/>
            </a:endParaRPr>
          </a:p>
          <a:p>
            <a:r>
              <a:rPr lang="en-US" sz="2800" dirty="0">
                <a:latin typeface="Times New Roman" charset="0"/>
                <a:ea typeface="ＭＳ 明朝" charset="-128"/>
              </a:rPr>
              <a:t>War replaced by a system for the peaceful settlement of disputes among states.</a:t>
            </a:r>
            <a:r>
              <a:rPr lang="en-US" sz="2800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177" y="1439333"/>
            <a:ext cx="5843904" cy="3338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2667" y="5121563"/>
            <a:ext cx="4785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The Hague  1899 &amp; 1907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9929" y="482863"/>
            <a:ext cx="4756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International Peace Conference</a:t>
            </a:r>
          </a:p>
        </p:txBody>
      </p:sp>
    </p:spTree>
    <p:extLst>
      <p:ext uri="{BB962C8B-B14F-4D97-AF65-F5344CB8AC3E}">
        <p14:creationId xmlns:p14="http://schemas.microsoft.com/office/powerpoint/2010/main" val="1801628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5012" r="7804" b="4290"/>
          <a:stretch/>
        </p:blipFill>
        <p:spPr>
          <a:xfrm rot="16200000">
            <a:off x="6640329" y="2050866"/>
            <a:ext cx="2687480" cy="64516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699" y="321973"/>
            <a:ext cx="1898818" cy="28840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4126" y="1676401"/>
            <a:ext cx="5259885" cy="12250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337" y="2151186"/>
            <a:ext cx="1728360" cy="2872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978" y="5249333"/>
            <a:ext cx="3070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Sponsored by Baylor and</a:t>
            </a:r>
          </a:p>
          <a:p>
            <a:r>
              <a:rPr lang="en-US" sz="2000" dirty="0"/>
              <a:t>Texas </a:t>
            </a:r>
            <a:r>
              <a:rPr lang="en-US" sz="2000" b="1" dirty="0"/>
              <a:t>Federation of Women’s</a:t>
            </a:r>
          </a:p>
          <a:p>
            <a:r>
              <a:rPr lang="en-US" sz="2000" b="1" dirty="0"/>
              <a:t>Clubs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59187" y="33278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1907</a:t>
            </a:r>
          </a:p>
        </p:txBody>
      </p:sp>
    </p:spTree>
    <p:extLst>
      <p:ext uri="{BB962C8B-B14F-4D97-AF65-F5344CB8AC3E}">
        <p14:creationId xmlns:p14="http://schemas.microsoft.com/office/powerpoint/2010/main" val="3439032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5290" y="501684"/>
            <a:ext cx="6210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Roots of Women’s Peace Movement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1856" y="316089"/>
            <a:ext cx="2908300" cy="279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172" y="1482256"/>
            <a:ext cx="4379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Women organizing politically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20876" y="2627383"/>
            <a:ext cx="1269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North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66114" y="2955047"/>
            <a:ext cx="91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South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7838" y="3292396"/>
            <a:ext cx="31974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Abolition</a:t>
            </a:r>
          </a:p>
          <a:p>
            <a:r>
              <a:rPr lang="en-US" sz="2400" dirty="0"/>
              <a:t>US Sanitary Commission</a:t>
            </a:r>
          </a:p>
          <a:p>
            <a:r>
              <a:rPr lang="en-US" sz="2400" dirty="0"/>
              <a:t>Women’s Clubs</a:t>
            </a:r>
          </a:p>
          <a:p>
            <a:r>
              <a:rPr lang="en-US" sz="2400" dirty="0"/>
              <a:t>Settlement movement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52379" y="3556850"/>
            <a:ext cx="2093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Literary Clubs</a:t>
            </a:r>
          </a:p>
          <a:p>
            <a:r>
              <a:rPr lang="en-US" sz="2400" dirty="0"/>
              <a:t>Women’s Clubs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33422" y="5603998"/>
            <a:ext cx="3985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Moral authority of the Mother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4456" y="3394368"/>
            <a:ext cx="24257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79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59D7880-08C2-A341-9618-2518EC841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203" y="3194476"/>
            <a:ext cx="2850120" cy="311648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7828C3-4E07-1A42-9EFA-1D431FF4F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737" y="444844"/>
            <a:ext cx="5195597" cy="34260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3A0366-B691-9D44-ADCE-6017B9544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5635" y="3119654"/>
            <a:ext cx="4538203" cy="32661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5DF0D4-D85A-B44E-869F-D6A2028A4D3D}"/>
              </a:ext>
            </a:extLst>
          </p:cNvPr>
          <p:cNvSpPr txBox="1"/>
          <p:nvPr/>
        </p:nvSpPr>
        <p:spPr>
          <a:xfrm>
            <a:off x="9452919" y="4337222"/>
            <a:ext cx="23144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Battle of Frontier</a:t>
            </a:r>
          </a:p>
          <a:p>
            <a:r>
              <a:rPr lang="en-US" sz="2400" dirty="0"/>
              <a:t>August 1914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2FE85D-93B7-D24E-A264-18C9776CC391}"/>
              </a:ext>
            </a:extLst>
          </p:cNvPr>
          <p:cNvSpPr txBox="1"/>
          <p:nvPr/>
        </p:nvSpPr>
        <p:spPr>
          <a:xfrm>
            <a:off x="1263393" y="592439"/>
            <a:ext cx="63025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Women’ Peace Movement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9476C9-5AF1-C240-9629-47360BFF5A62}"/>
              </a:ext>
            </a:extLst>
          </p:cNvPr>
          <p:cNvSpPr txBox="1"/>
          <p:nvPr/>
        </p:nvSpPr>
        <p:spPr>
          <a:xfrm>
            <a:off x="2211860" y="1696220"/>
            <a:ext cx="3809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Responded to outbreak WWI</a:t>
            </a:r>
          </a:p>
        </p:txBody>
      </p:sp>
    </p:spTree>
    <p:extLst>
      <p:ext uri="{BB962C8B-B14F-4D97-AF65-F5344CB8AC3E}">
        <p14:creationId xmlns:p14="http://schemas.microsoft.com/office/powerpoint/2010/main" val="15257268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56"/>
          <a:stretch/>
        </p:blipFill>
        <p:spPr>
          <a:xfrm>
            <a:off x="5451342" y="1680626"/>
            <a:ext cx="5216658" cy="40378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63430" y="543525"/>
            <a:ext cx="44045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Woman’s Peace Party established</a:t>
            </a:r>
          </a:p>
          <a:p>
            <a:r>
              <a:rPr lang="en-US" sz="2400" dirty="0"/>
              <a:t> – </a:t>
            </a:r>
            <a:r>
              <a:rPr lang="en-US" sz="2400" b="1" dirty="0"/>
              <a:t>Jane Addams Leader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2374" y="5824503"/>
            <a:ext cx="1231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Aug. 1914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4645" y="251137"/>
            <a:ext cx="30506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Maternal Instinct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7523" y="1120690"/>
            <a:ext cx="4013038" cy="2462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/>
              <a:t>Women have an instinctive</a:t>
            </a:r>
            <a:br>
              <a:rPr lang="en-US" sz="2200" dirty="0"/>
            </a:br>
            <a:r>
              <a:rPr lang="en-US" sz="2200" dirty="0"/>
              <a:t> and rational opposition to war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Women &amp; Children suffer</a:t>
            </a:r>
            <a:br>
              <a:rPr lang="en-US" sz="2200" dirty="0"/>
            </a:br>
            <a:r>
              <a:rPr lang="en-US" sz="2200" dirty="0"/>
              <a:t> but not at table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Need increase participation of </a:t>
            </a:r>
            <a:br>
              <a:rPr lang="en-US" sz="2200" dirty="0"/>
            </a:br>
            <a:r>
              <a:rPr lang="en-US" sz="2200" dirty="0"/>
              <a:t>women in politics.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Linked to Suffrage Movement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88554" y="6003231"/>
            <a:ext cx="40322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Women’s Peace March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" r="-753" b="23893"/>
          <a:stretch/>
        </p:blipFill>
        <p:spPr>
          <a:xfrm>
            <a:off x="1838652" y="4271155"/>
            <a:ext cx="1426685" cy="18033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4832" y="6154310"/>
            <a:ext cx="213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Carrie Chapman Catt</a:t>
            </a:r>
          </a:p>
        </p:txBody>
      </p:sp>
    </p:spTree>
    <p:extLst>
      <p:ext uri="{BB962C8B-B14F-4D97-AF65-F5344CB8AC3E}">
        <p14:creationId xmlns:p14="http://schemas.microsoft.com/office/powerpoint/2010/main" val="24877470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917" t="10960" r="14344" b="6149"/>
          <a:stretch/>
        </p:blipFill>
        <p:spPr>
          <a:xfrm>
            <a:off x="7507121" y="451416"/>
            <a:ext cx="4293581" cy="4293579"/>
          </a:xfrm>
          <a:prstGeom prst="rect">
            <a:avLst/>
          </a:prstGeom>
          <a:effectLst>
            <a:outerShdw blurRad="304800" dist="50800" dir="5400000" algn="ctr" rotWithShape="0">
              <a:srgbClr val="000000">
                <a:alpha val="7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538503" y="4877797"/>
            <a:ext cx="2211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April  1915</a:t>
            </a:r>
          </a:p>
        </p:txBody>
      </p:sp>
      <p:sp>
        <p:nvSpPr>
          <p:cNvPr id="8" name="Rectangle 7"/>
          <p:cNvSpPr/>
          <p:nvPr/>
        </p:nvSpPr>
        <p:spPr>
          <a:xfrm>
            <a:off x="726827" y="3749096"/>
            <a:ext cx="50619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International Peace </a:t>
            </a:r>
            <a:r>
              <a:rPr lang="en-US" sz="3200" dirty="0"/>
              <a:t>Congress</a:t>
            </a:r>
            <a:r>
              <a:rPr lang="en-US" sz="2800" dirty="0"/>
              <a:t> of </a:t>
            </a:r>
            <a:br>
              <a:rPr lang="en-US" sz="2800" dirty="0"/>
            </a:br>
            <a:r>
              <a:rPr lang="en-US" sz="2800" dirty="0"/>
              <a:t>Women at the Hague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DEEFB8-8C68-0B47-A091-379DC5821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217" y="1226148"/>
            <a:ext cx="6858000" cy="2258132"/>
          </a:xfrm>
          <a:prstGeom prst="rect">
            <a:avLst/>
          </a:prstGeom>
          <a:effectLst>
            <a:outerShdw blurRad="342900" dist="50800" dir="5580000" algn="ctr" rotWithShape="0">
              <a:srgbClr val="000000">
                <a:alpha val="9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1A6A68-F379-2E49-B731-169F8CE2C370}"/>
              </a:ext>
            </a:extLst>
          </p:cNvPr>
          <p:cNvSpPr txBox="1"/>
          <p:nvPr/>
        </p:nvSpPr>
        <p:spPr>
          <a:xfrm>
            <a:off x="2755556" y="6116595"/>
            <a:ext cx="6362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International Suffrage networks </a:t>
            </a:r>
            <a:r>
              <a:rPr lang="en-US" sz="2400" dirty="0"/>
              <a:t>used to organize</a:t>
            </a:r>
          </a:p>
        </p:txBody>
      </p:sp>
    </p:spTree>
    <p:extLst>
      <p:ext uri="{BB962C8B-B14F-4D97-AF65-F5344CB8AC3E}">
        <p14:creationId xmlns:p14="http://schemas.microsoft.com/office/powerpoint/2010/main" val="376211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394" y="526936"/>
            <a:ext cx="2835715" cy="42683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2348" y="852616"/>
            <a:ext cx="2291808" cy="3139300"/>
          </a:xfrm>
          <a:prstGeom prst="rect">
            <a:avLst/>
          </a:prstGeom>
          <a:effectLst>
            <a:outerShdw blurRad="381000" dist="38100" dir="270000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573353" y="4333665"/>
            <a:ext cx="1829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Jane Addams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14258" y="4990013"/>
            <a:ext cx="2179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Mary Livermore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233B84-5DDB-374E-8F95-D159CE634120}"/>
              </a:ext>
            </a:extLst>
          </p:cNvPr>
          <p:cNvSpPr txBox="1"/>
          <p:nvPr/>
        </p:nvSpPr>
        <p:spPr>
          <a:xfrm>
            <a:off x="493160" y="1991284"/>
            <a:ext cx="2129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Leaders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24C04F-84EA-7346-8524-26CD2D1CA538}"/>
              </a:ext>
            </a:extLst>
          </p:cNvPr>
          <p:cNvSpPr txBox="1"/>
          <p:nvPr/>
        </p:nvSpPr>
        <p:spPr>
          <a:xfrm>
            <a:off x="5171788" y="5646361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1820-1905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A38F0D-C1EF-F74C-840D-30883D47903B}"/>
              </a:ext>
            </a:extLst>
          </p:cNvPr>
          <p:cNvSpPr txBox="1"/>
          <p:nvPr/>
        </p:nvSpPr>
        <p:spPr>
          <a:xfrm>
            <a:off x="8763856" y="4933743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1860-1935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E58A27-CDEA-0540-9712-36E6C492471E}"/>
              </a:ext>
            </a:extLst>
          </p:cNvPr>
          <p:cNvSpPr txBox="1"/>
          <p:nvPr/>
        </p:nvSpPr>
        <p:spPr>
          <a:xfrm>
            <a:off x="511351" y="2774022"/>
            <a:ext cx="330699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Suffrage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Peace Movement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Hidden story of</a:t>
            </a:r>
          </a:p>
          <a:p>
            <a:r>
              <a:rPr lang="en-US" sz="2800" dirty="0"/>
              <a:t>Public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32027754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09" y="453636"/>
            <a:ext cx="5715085" cy="57604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83350" y="1714142"/>
            <a:ext cx="700865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000" dirty="0"/>
              <a:t>Begin peace negotiations immediately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Organization “Society of Nations”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Acknowledge women’s suffering </a:t>
            </a:r>
            <a:br>
              <a:rPr lang="en-US" sz="3000" dirty="0"/>
            </a:br>
            <a:r>
              <a:rPr lang="en-US" sz="3000" dirty="0"/>
              <a:t>during war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Give women right to vote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Women participation in Peace Processes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425D2E-B9C6-9740-BE16-2256AE7E39D2}"/>
              </a:ext>
            </a:extLst>
          </p:cNvPr>
          <p:cNvSpPr txBox="1"/>
          <p:nvPr/>
        </p:nvSpPr>
        <p:spPr>
          <a:xfrm>
            <a:off x="3362957" y="5213179"/>
            <a:ext cx="2823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* 18 total resolutions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368F8F-7193-2D4E-9CF0-3BD8C61EB4AF}"/>
              </a:ext>
            </a:extLst>
          </p:cNvPr>
          <p:cNvSpPr txBox="1"/>
          <p:nvPr/>
        </p:nvSpPr>
        <p:spPr>
          <a:xfrm>
            <a:off x="4605477" y="411479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D72DF6-9E4A-8D4E-92D3-6F37F7AD8477}"/>
              </a:ext>
            </a:extLst>
          </p:cNvPr>
          <p:cNvSpPr txBox="1"/>
          <p:nvPr/>
        </p:nvSpPr>
        <p:spPr>
          <a:xfrm>
            <a:off x="7475837" y="5674844"/>
            <a:ext cx="4458080" cy="954107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Women’ s Peace Delegations </a:t>
            </a:r>
            <a:br>
              <a:rPr lang="en-US" sz="2800" dirty="0"/>
            </a:br>
            <a:r>
              <a:rPr lang="en-US" sz="2800" dirty="0"/>
              <a:t>-- Capitals</a:t>
            </a:r>
          </a:p>
        </p:txBody>
      </p:sp>
    </p:spTree>
    <p:extLst>
      <p:ext uri="{BB962C8B-B14F-4D97-AF65-F5344CB8AC3E}">
        <p14:creationId xmlns:p14="http://schemas.microsoft.com/office/powerpoint/2010/main" val="9410980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682" y="308654"/>
            <a:ext cx="7282318" cy="48586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89532" y="5934983"/>
            <a:ext cx="2211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April  1915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698" y="2458995"/>
            <a:ext cx="3143686" cy="2615829"/>
          </a:xfrm>
          <a:prstGeom prst="rect">
            <a:avLst/>
          </a:prstGeom>
        </p:spPr>
      </p:pic>
      <p:sp>
        <p:nvSpPr>
          <p:cNvPr id="5" name="Donut 4"/>
          <p:cNvSpPr/>
          <p:nvPr/>
        </p:nvSpPr>
        <p:spPr>
          <a:xfrm>
            <a:off x="539031" y="2211859"/>
            <a:ext cx="3501627" cy="2955467"/>
          </a:xfrm>
          <a:prstGeom prst="donut">
            <a:avLst>
              <a:gd name="adj" fmla="val 37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7517" y="992909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Social Claim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8195" y="5647431"/>
            <a:ext cx="5573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International Committee of Women for Permanent Peace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198B5C-D3E5-F648-BCD9-88C62D2794F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1727855" y="3120862"/>
            <a:ext cx="1050241" cy="13910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7D2B35-8EB9-B142-8A7B-7EAE0D5F2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096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028700" y="3644900"/>
            <a:ext cx="100457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8500" y="3860800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1889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353380" y="3987800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1931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89600" y="3987800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1915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5000" y="4686300"/>
            <a:ext cx="1772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Celebrated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46452" y="4080133"/>
            <a:ext cx="247054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Demeaned</a:t>
            </a:r>
          </a:p>
          <a:p>
            <a:r>
              <a:rPr lang="en-US" sz="2800" dirty="0"/>
              <a:t>Traitor</a:t>
            </a:r>
          </a:p>
          <a:p>
            <a:r>
              <a:rPr lang="en-US" sz="2800" dirty="0"/>
              <a:t>Communist</a:t>
            </a:r>
          </a:p>
          <a:p>
            <a:r>
              <a:rPr lang="en-US" sz="2800" dirty="0"/>
              <a:t>Silly old woman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57500" y="838200"/>
            <a:ext cx="5011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Jane Addams Public Timeline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73455" y="6142182"/>
            <a:ext cx="173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DOJ Surveillance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398" y="2641600"/>
            <a:ext cx="1268923" cy="9460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09717A-231C-2E4D-856B-9CBAB06CC2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00" y="1834115"/>
            <a:ext cx="1369282" cy="1746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7140BA-A470-494B-ACF0-62792E86B3B5}"/>
              </a:ext>
            </a:extLst>
          </p:cNvPr>
          <p:cNvSpPr txBox="1"/>
          <p:nvPr/>
        </p:nvSpPr>
        <p:spPr>
          <a:xfrm>
            <a:off x="10237712" y="4988074"/>
            <a:ext cx="1251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Nobel Prize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3C56FD-65A5-7141-975F-F372183EA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3380" y="2636391"/>
            <a:ext cx="957204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9656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77A372-C8C9-CB43-91BD-44B175FDE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425" y="984937"/>
            <a:ext cx="6985000" cy="3924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88F183-8299-914D-86AE-125B20C6F97D}"/>
              </a:ext>
            </a:extLst>
          </p:cNvPr>
          <p:cNvSpPr txBox="1"/>
          <p:nvPr/>
        </p:nvSpPr>
        <p:spPr>
          <a:xfrm>
            <a:off x="8118389" y="1383957"/>
            <a:ext cx="33733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Suffrage Movement</a:t>
            </a:r>
          </a:p>
          <a:p>
            <a:r>
              <a:rPr lang="en-US" sz="2800" dirty="0"/>
              <a:t>Used WWI as a way</a:t>
            </a:r>
          </a:p>
          <a:p>
            <a:r>
              <a:rPr lang="en-US" sz="2800" dirty="0"/>
              <a:t>To Prove Women’s </a:t>
            </a:r>
          </a:p>
          <a:p>
            <a:r>
              <a:rPr lang="en-US" sz="2800" dirty="0"/>
              <a:t>value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053317-1EC0-B842-A804-6BE77AAFCD92}"/>
              </a:ext>
            </a:extLst>
          </p:cNvPr>
          <p:cNvSpPr txBox="1"/>
          <p:nvPr/>
        </p:nvSpPr>
        <p:spPr>
          <a:xfrm>
            <a:off x="6524367" y="5011518"/>
            <a:ext cx="39415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War ended in 1918</a:t>
            </a:r>
          </a:p>
          <a:p>
            <a:endParaRPr lang="en-US" sz="3200" dirty="0"/>
          </a:p>
          <a:p>
            <a:r>
              <a:rPr lang="en-US" sz="3200" dirty="0"/>
              <a:t>19</a:t>
            </a:r>
            <a:r>
              <a:rPr lang="en-US" sz="3200" baseline="30000" dirty="0"/>
              <a:t>th</a:t>
            </a:r>
            <a:r>
              <a:rPr lang="en-US" sz="3200" dirty="0"/>
              <a:t> Amendment 1920</a:t>
            </a:r>
          </a:p>
        </p:txBody>
      </p:sp>
    </p:spTree>
    <p:extLst>
      <p:ext uri="{BB962C8B-B14F-4D97-AF65-F5344CB8AC3E}">
        <p14:creationId xmlns:p14="http://schemas.microsoft.com/office/powerpoint/2010/main" val="2136310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10" y="1555957"/>
            <a:ext cx="4600298" cy="20690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921" t="-11283" r="17477" b="10308"/>
          <a:stretch/>
        </p:blipFill>
        <p:spPr>
          <a:xfrm>
            <a:off x="5620111" y="1185050"/>
            <a:ext cx="2856626" cy="2439941"/>
          </a:xfrm>
          <a:prstGeom prst="rect">
            <a:avLst/>
          </a:prstGeom>
          <a:effectLst>
            <a:outerShdw blurRad="254000" dist="101600" dir="5400000" algn="ctr" rotWithShape="0">
              <a:srgbClr val="000000">
                <a:alpha val="84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060087" y="4200861"/>
            <a:ext cx="47088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UN Resolution 1325 </a:t>
            </a:r>
            <a:br>
              <a:rPr lang="en-US" sz="2800" dirty="0"/>
            </a:br>
            <a:r>
              <a:rPr lang="en-US" sz="2800" dirty="0"/>
              <a:t>on Women, Peace and Security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0087" y="5282171"/>
            <a:ext cx="51901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Increased participation of women in decision making </a:t>
            </a:r>
            <a:br>
              <a:rPr lang="en-US" dirty="0"/>
            </a:br>
            <a:r>
              <a:rPr lang="en-US" dirty="0"/>
              <a:t>related to, prevention, management and resolution</a:t>
            </a:r>
            <a:br>
              <a:rPr lang="en-US" dirty="0"/>
            </a:br>
            <a:r>
              <a:rPr lang="en-US" dirty="0"/>
              <a:t>of armed combat.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6231" y="522514"/>
            <a:ext cx="5956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Women’s Peace movement legacy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7962E7-6DAD-CF4A-904E-84098C6EE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6003" y="4067503"/>
            <a:ext cx="4613832" cy="18042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F8E606-B14F-B34A-928B-0CB4BEC0A317}"/>
              </a:ext>
            </a:extLst>
          </p:cNvPr>
          <p:cNvSpPr txBox="1"/>
          <p:nvPr/>
        </p:nvSpPr>
        <p:spPr>
          <a:xfrm>
            <a:off x="8638496" y="5991765"/>
            <a:ext cx="2260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Women Peacekeepers</a:t>
            </a:r>
          </a:p>
        </p:txBody>
      </p:sp>
    </p:spTree>
    <p:extLst>
      <p:ext uri="{BB962C8B-B14F-4D97-AF65-F5344CB8AC3E}">
        <p14:creationId xmlns:p14="http://schemas.microsoft.com/office/powerpoint/2010/main" val="11538552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US" dirty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20" y="1651325"/>
            <a:ext cx="5856384" cy="19862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6257" y="0"/>
            <a:ext cx="509980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3024" y="4350975"/>
            <a:ext cx="54829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Support “Peace” broadly defined by </a:t>
            </a:r>
          </a:p>
          <a:p>
            <a:r>
              <a:rPr lang="en-US" sz="2800" dirty="0"/>
              <a:t>Targeting </a:t>
            </a:r>
            <a:r>
              <a:rPr lang="en-US" sz="2800" b="1" dirty="0"/>
              <a:t>family violence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2171" y="391886"/>
            <a:ext cx="1223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2369074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2928887-2725-DB4E-8D1E-721E8844E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4001" y="460135"/>
            <a:ext cx="2931069" cy="4368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11E9AD-F161-A94E-B28C-492725460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074" y="262427"/>
            <a:ext cx="2397211" cy="35958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7268DD-ED03-BE41-9EAD-772CAB3A5D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847" y="1348810"/>
            <a:ext cx="2547739" cy="39499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3D4EA8-A2BA-B34C-B92C-57D8DFD23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9518" y="2060335"/>
            <a:ext cx="2263003" cy="33945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59CAEA-0350-8549-B269-AA26436CAE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4161" y="3559775"/>
            <a:ext cx="21082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060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E15CDB-7192-134C-ACF4-656AF713D770}"/>
              </a:ext>
            </a:extLst>
          </p:cNvPr>
          <p:cNvSpPr txBox="1"/>
          <p:nvPr/>
        </p:nvSpPr>
        <p:spPr>
          <a:xfrm>
            <a:off x="5016843" y="259492"/>
            <a:ext cx="1216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586D8E-D4A5-AD4A-AD55-77424E4AE572}"/>
              </a:ext>
            </a:extLst>
          </p:cNvPr>
          <p:cNvSpPr txBox="1"/>
          <p:nvPr/>
        </p:nvSpPr>
        <p:spPr>
          <a:xfrm>
            <a:off x="468587" y="753479"/>
            <a:ext cx="11619591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Addams, J. (1990/1910). </a:t>
            </a:r>
            <a:r>
              <a:rPr lang="en-US" i="1" dirty="0"/>
              <a:t>Twenty years at Hull House.</a:t>
            </a:r>
            <a:r>
              <a:rPr lang="en-US" dirty="0"/>
              <a:t> Champaign, IL: University of Illinois Press.  </a:t>
            </a:r>
          </a:p>
          <a:p>
            <a:r>
              <a:rPr lang="en-US" dirty="0"/>
              <a:t>Addams, J. (2002/1902). </a:t>
            </a:r>
            <a:r>
              <a:rPr lang="en-US" i="1" dirty="0"/>
              <a:t>Democracy and social ethics</a:t>
            </a:r>
            <a:r>
              <a:rPr lang="en-US" dirty="0"/>
              <a:t>. Champaign, IL: University of Illinois Press.  </a:t>
            </a:r>
          </a:p>
          <a:p>
            <a:r>
              <a:rPr lang="en-US" dirty="0"/>
              <a:t>Addams, J. (2002/1922). </a:t>
            </a:r>
            <a:r>
              <a:rPr lang="en-US" i="1" dirty="0"/>
              <a:t>Peace and bread in time of war.</a:t>
            </a:r>
            <a:r>
              <a:rPr lang="en-US" dirty="0"/>
              <a:t> Champaign, IL: University of Illinois Press.  </a:t>
            </a:r>
          </a:p>
          <a:p>
            <a:r>
              <a:rPr lang="en-US" dirty="0"/>
              <a:t>Addams, J. Balch, E. &amp; Hamilton, A. (Eds.), (1915)</a:t>
            </a:r>
            <a:r>
              <a:rPr lang="en-US" i="1" dirty="0"/>
              <a:t>Women at The Hague: the international congress of women and </a:t>
            </a:r>
            <a:br>
              <a:rPr lang="en-US" i="1" dirty="0"/>
            </a:br>
            <a:r>
              <a:rPr lang="en-US" i="1" dirty="0"/>
              <a:t>	its results </a:t>
            </a:r>
            <a:r>
              <a:rPr lang="en-US" dirty="0"/>
              <a:t>(pp. 107-115). Champaign, IL: University of Illinois Press. </a:t>
            </a:r>
          </a:p>
          <a:p>
            <a:r>
              <a:rPr lang="en-US" dirty="0"/>
              <a:t>Addams, J. (2007/1907). </a:t>
            </a:r>
            <a:r>
              <a:rPr lang="en-US" i="1" dirty="0"/>
              <a:t>Newer ideals of peace</a:t>
            </a:r>
            <a:r>
              <a:rPr lang="en-US" dirty="0"/>
              <a:t>. Champaign, IL: University of Illinois Press. (Original work published 1907)</a:t>
            </a:r>
          </a:p>
          <a:p>
            <a:r>
              <a:rPr lang="en-US" dirty="0" err="1"/>
              <a:t>Giesberg</a:t>
            </a:r>
            <a:r>
              <a:rPr lang="en-US" dirty="0"/>
              <a:t>, J. A. (2006). </a:t>
            </a:r>
            <a:r>
              <a:rPr lang="en-US" i="1" dirty="0"/>
              <a:t>Civil War Sisterhood: The US Sanitary Commission and Women's Politics in Transition</a:t>
            </a:r>
            <a:r>
              <a:rPr lang="en-US" dirty="0"/>
              <a:t>. </a:t>
            </a:r>
            <a:r>
              <a:rPr lang="en-US" dirty="0" err="1"/>
              <a:t>Upne</a:t>
            </a:r>
            <a:r>
              <a:rPr lang="en-US" dirty="0"/>
              <a:t>.</a:t>
            </a:r>
          </a:p>
          <a:p>
            <a:r>
              <a:rPr lang="en-US" dirty="0"/>
              <a:t>Knight, L. (2010). </a:t>
            </a:r>
            <a:r>
              <a:rPr lang="en-US" i="1" dirty="0"/>
              <a:t>Jane Addams: spirit in action. </a:t>
            </a:r>
            <a:r>
              <a:rPr lang="en-US" dirty="0"/>
              <a:t>New York, NY: W. W. Norton &amp; Co.</a:t>
            </a:r>
          </a:p>
          <a:p>
            <a:r>
              <a:rPr lang="en-US" dirty="0"/>
              <a:t>Livermore, M. A. (1890). </a:t>
            </a:r>
            <a:r>
              <a:rPr lang="en-US" i="1" dirty="0"/>
              <a:t>My Story of the War: A Woman's Narrative of Four Years Personal Experience as Nurse in the </a:t>
            </a:r>
            <a:br>
              <a:rPr lang="en-US" i="1" dirty="0"/>
            </a:br>
            <a:r>
              <a:rPr lang="en-US" i="1" dirty="0"/>
              <a:t>	Union Army, and in Relief Work at Home, in Hospitals, Camps, and at the Front, During the War of the Rebellion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	AD Worthington</a:t>
            </a:r>
            <a:r>
              <a:rPr lang="en-US" dirty="0">
                <a:effectLst/>
              </a:rPr>
              <a:t> </a:t>
            </a:r>
          </a:p>
          <a:p>
            <a:r>
              <a:rPr lang="en-US" dirty="0"/>
              <a:t>Marchland, R. (1972). </a:t>
            </a:r>
            <a:r>
              <a:rPr lang="en-US" i="1" dirty="0"/>
              <a:t>The American peace movement and social reform, 1898-1918</a:t>
            </a:r>
            <a:r>
              <a:rPr lang="en-US" dirty="0"/>
              <a:t>. Princeton, NJ: </a:t>
            </a:r>
            <a:br>
              <a:rPr lang="en-US" dirty="0"/>
            </a:br>
            <a:r>
              <a:rPr lang="en-US" dirty="0"/>
              <a:t>	Princeton University Press. </a:t>
            </a:r>
          </a:p>
          <a:p>
            <a:r>
              <a:rPr lang="en-US" dirty="0"/>
              <a:t> </a:t>
            </a:r>
            <a:r>
              <a:rPr lang="en-US" dirty="0" err="1"/>
              <a:t>Rissler</a:t>
            </a:r>
            <a:r>
              <a:rPr lang="en-US" dirty="0"/>
              <a:t>, G. E., &amp; Shields, P. M. (2019). Positive Peace—A Necessary Touchstone for Public Administration. </a:t>
            </a:r>
            <a:r>
              <a:rPr lang="en-US" i="1" dirty="0"/>
              <a:t>Administrative </a:t>
            </a:r>
          </a:p>
          <a:p>
            <a:r>
              <a:rPr lang="en-US" i="1" dirty="0"/>
              <a:t>	Theory &amp; Praxis</a:t>
            </a:r>
            <a:r>
              <a:rPr lang="en-US" dirty="0"/>
              <a:t>, </a:t>
            </a:r>
            <a:r>
              <a:rPr lang="en-US" i="1" dirty="0"/>
              <a:t>41</a:t>
            </a:r>
            <a:r>
              <a:rPr lang="en-US" dirty="0"/>
              <a:t>(1), 60-78.</a:t>
            </a:r>
          </a:p>
          <a:p>
            <a:r>
              <a:rPr lang="en-US" dirty="0"/>
              <a:t>Shields, P. M. (2004). Mary Livermore: Cooperative Womanhood Serving the State. In C. </a:t>
            </a:r>
            <a:r>
              <a:rPr lang="en-US" dirty="0" err="1"/>
              <a:t>Felbinger</a:t>
            </a:r>
            <a:r>
              <a:rPr lang="en-US" dirty="0"/>
              <a:t> &amp; W. Haynes (Eds.), </a:t>
            </a:r>
          </a:p>
          <a:p>
            <a:r>
              <a:rPr lang="en-US" i="1" dirty="0"/>
              <a:t>	Outstanding Women in Public Administration.</a:t>
            </a:r>
            <a:r>
              <a:rPr lang="en-US" dirty="0"/>
              <a:t> (pp. 49–64). New York: M. E. Sharpe.</a:t>
            </a:r>
          </a:p>
          <a:p>
            <a:r>
              <a:rPr lang="en-US" dirty="0"/>
              <a:t>Shields, P. (2003). The community of inquiry: Classical pragmatism and public administration.  </a:t>
            </a:r>
            <a:r>
              <a:rPr lang="en-US" i="1" dirty="0"/>
              <a:t>Administration &amp; Society</a:t>
            </a:r>
            <a:r>
              <a:rPr lang="en-US" dirty="0"/>
              <a:t> 35 </a:t>
            </a:r>
            <a:br>
              <a:rPr lang="en-US" dirty="0"/>
            </a:br>
            <a:r>
              <a:rPr lang="en-US" dirty="0"/>
              <a:t>	(5), 510-538.</a:t>
            </a:r>
          </a:p>
          <a:p>
            <a:r>
              <a:rPr lang="en-US" dirty="0"/>
              <a:t> Shields, P. (2006). Democracy and the social ethics of Jane Addams: A vision for public administration. </a:t>
            </a:r>
            <a:r>
              <a:rPr lang="en-US" i="1" dirty="0"/>
              <a:t>Administrative </a:t>
            </a:r>
            <a:br>
              <a:rPr lang="en-US" i="1" dirty="0"/>
            </a:br>
            <a:r>
              <a:rPr lang="en-US" i="1" dirty="0"/>
              <a:t>	Theory and Praxis</a:t>
            </a:r>
            <a:r>
              <a:rPr lang="en-US" dirty="0"/>
              <a:t> 28(3), 418-443.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106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757E8C-DD63-0145-9D93-180926FB490D}"/>
              </a:ext>
            </a:extLst>
          </p:cNvPr>
          <p:cNvSpPr/>
          <p:nvPr/>
        </p:nvSpPr>
        <p:spPr>
          <a:xfrm>
            <a:off x="483476" y="1309578"/>
            <a:ext cx="106890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</a:rPr>
              <a:t>Shields, P. (2008). Rediscovering the Taproot:  Is Classical Pragmatism the Route to Renew Public Administration.  </a:t>
            </a:r>
            <a:r>
              <a:rPr lang="en-US" i="1" dirty="0">
                <a:latin typeface="Calibri" panose="020F0502020204030204" pitchFamily="34" charset="0"/>
                <a:ea typeface="MS Mincho" panose="02020609040205080304" pitchFamily="49" charset="-128"/>
              </a:rPr>
              <a:t>Public Administration Review</a:t>
            </a:r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</a:rPr>
              <a:t> 68(2), 205-221.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Shields, P. (Ed.). (2017). </a:t>
            </a:r>
            <a:r>
              <a:rPr lang="en-US" i="1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Jane Addams: Progressive pioneer of peace, philosophy, sociology, social work and public administration</a:t>
            </a:r>
            <a:r>
              <a:rPr lang="en-US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(Vol. 10). Springer.</a:t>
            </a:r>
            <a:endParaRPr lang="en-US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</a:rPr>
              <a:t> Shields, P. &amp; </a:t>
            </a:r>
            <a:r>
              <a:rPr lang="en-US" dirty="0" err="1">
                <a:latin typeface="Calibri" panose="020F0502020204030204" pitchFamily="34" charset="0"/>
                <a:ea typeface="MS Mincho" panose="02020609040205080304" pitchFamily="49" charset="-128"/>
              </a:rPr>
              <a:t>Rangarajan</a:t>
            </a:r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</a:rPr>
              <a:t>, N. (2011). Public Service Professionals: The Legacy of Florence Nightingale, Mary Livermore and Jane Addams. In Menzel, D. &amp; White, H. (Eds.) </a:t>
            </a:r>
            <a:r>
              <a:rPr lang="en-US" i="1" dirty="0">
                <a:latin typeface="Calibri" panose="020F0502020204030204" pitchFamily="34" charset="0"/>
                <a:ea typeface="MS Mincho" panose="02020609040205080304" pitchFamily="49" charset="-128"/>
              </a:rPr>
              <a:t>The State of Public Administration: Issues, Challenges and Opportunity</a:t>
            </a:r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</a:rPr>
              <a:t>. 36-53. New York: M.E. Sharpe.</a:t>
            </a:r>
            <a:endParaRPr lang="en-US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Shields, P. M., &amp;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Soeters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J. (2017).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Peaceweaving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 Jane Addams, positive peace, and public administration. </a:t>
            </a:r>
            <a:r>
              <a:rPr lang="en-US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American Review of Public Administration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 </a:t>
            </a:r>
            <a:r>
              <a:rPr lang="en-US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47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(3), 323-339.</a:t>
            </a:r>
          </a:p>
          <a:p>
            <a:pPr marL="457200" indent="-457200"/>
            <a:r>
              <a:rPr lang="en-US" dirty="0"/>
              <a:t>Shields, P. (2010). Jane Addams Theory of Democracy and Social Ethics: Incorporating a Feminist Perspective. In M. </a:t>
            </a:r>
            <a:r>
              <a:rPr lang="en-US" dirty="0" err="1"/>
              <a:t>D’Agostiono</a:t>
            </a:r>
            <a:r>
              <a:rPr lang="en-US" dirty="0"/>
              <a:t> &amp; H. Levine (Eds.), </a:t>
            </a:r>
            <a:r>
              <a:rPr lang="en-US" i="1" dirty="0"/>
              <a:t>Women in Public Administration: Theory and Practice</a:t>
            </a:r>
            <a:r>
              <a:rPr lang="en-US" dirty="0"/>
              <a:t> (pp. 15–34). Sudbury, MA: Jones &amp; Bartlett.</a:t>
            </a:r>
            <a:endParaRPr lang="en-US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</a:rPr>
              <a:t> </a:t>
            </a:r>
            <a:r>
              <a:rPr lang="en-US" dirty="0" err="1">
                <a:latin typeface="Calibri" panose="020F0502020204030204" pitchFamily="34" charset="0"/>
                <a:ea typeface="MS Mincho" panose="02020609040205080304" pitchFamily="49" charset="-128"/>
              </a:rPr>
              <a:t>Skocpol</a:t>
            </a:r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</a:rPr>
              <a:t>, T. (1995). </a:t>
            </a:r>
            <a:r>
              <a:rPr lang="en-US" i="1" dirty="0">
                <a:latin typeface="Calibri" panose="020F0502020204030204" pitchFamily="34" charset="0"/>
                <a:ea typeface="MS Mincho" panose="02020609040205080304" pitchFamily="49" charset="-128"/>
              </a:rPr>
              <a:t>Protecting soldiers and mothers: The political origins of social policy in the United States</a:t>
            </a:r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</a:rPr>
              <a:t>. Cambridge, MA: Harvard University Press.</a:t>
            </a:r>
            <a:endParaRPr lang="en-US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</a:rPr>
              <a:t> </a:t>
            </a:r>
            <a:endParaRPr lang="en-US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60480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115211" y="323500"/>
            <a:ext cx="5152324" cy="63012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01128" y="334710"/>
            <a:ext cx="447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Hospital Dryer </a:t>
            </a:r>
          </a:p>
        </p:txBody>
      </p:sp>
    </p:spTree>
    <p:extLst>
      <p:ext uri="{BB962C8B-B14F-4D97-AF65-F5344CB8AC3E}">
        <p14:creationId xmlns:p14="http://schemas.microsoft.com/office/powerpoint/2010/main" val="661194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B3679E-5A9B-9B4C-8C78-51AC978836D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</a:blip>
          <a:stretch>
            <a:fillRect/>
          </a:stretch>
        </p:blipFill>
        <p:spPr>
          <a:xfrm>
            <a:off x="8353168" y="326731"/>
            <a:ext cx="3709327" cy="27253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90BC29-DD54-BA4B-971B-396034B539CD}"/>
              </a:ext>
            </a:extLst>
          </p:cNvPr>
          <p:cNvSpPr txBox="1"/>
          <p:nvPr/>
        </p:nvSpPr>
        <p:spPr>
          <a:xfrm>
            <a:off x="157860" y="2113405"/>
            <a:ext cx="1141293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dirty="0"/>
              <a:t>Ladies Aid Societies (provided underlying network).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dirty="0"/>
              <a:t>Abolitionist Movement (1800 – 1865)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rgbClr val="FF0000"/>
                </a:solidFill>
              </a:rPr>
              <a:t>Suffrage Movement (1848 – 1920)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dirty="0"/>
              <a:t>Women’s Christian Temperance Movement (1874 – present)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dirty="0"/>
              <a:t>Settlement Movement (1880 – 1920…1970s)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dirty="0"/>
              <a:t>Federated Clubs (1892 – 1911) All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rgbClr val="FF0000"/>
                </a:solidFill>
              </a:rPr>
              <a:t>Women’s Peace Movement (1890s -1918)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5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CD6F03-82C6-A849-B901-98849CECC309}"/>
              </a:ext>
            </a:extLst>
          </p:cNvPr>
          <p:cNvSpPr txBox="1"/>
          <p:nvPr/>
        </p:nvSpPr>
        <p:spPr>
          <a:xfrm>
            <a:off x="617837" y="580768"/>
            <a:ext cx="108596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Key Women’s Social Movements 1800 – 1920’s</a:t>
            </a:r>
          </a:p>
        </p:txBody>
      </p:sp>
    </p:spTree>
    <p:extLst>
      <p:ext uri="{BB962C8B-B14F-4D97-AF65-F5344CB8AC3E}">
        <p14:creationId xmlns:p14="http://schemas.microsoft.com/office/powerpoint/2010/main" val="3031636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24F63E-68F5-554C-923A-58B29DBA55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867" y="304058"/>
            <a:ext cx="4995644" cy="61342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23936D-F85F-1944-971D-9E00138665EC}"/>
              </a:ext>
            </a:extLst>
          </p:cNvPr>
          <p:cNvSpPr txBox="1"/>
          <p:nvPr/>
        </p:nvSpPr>
        <p:spPr>
          <a:xfrm>
            <a:off x="4920452" y="643827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1918</a:t>
            </a:r>
          </a:p>
        </p:txBody>
      </p:sp>
    </p:spTree>
    <p:extLst>
      <p:ext uri="{BB962C8B-B14F-4D97-AF65-F5344CB8AC3E}">
        <p14:creationId xmlns:p14="http://schemas.microsoft.com/office/powerpoint/2010/main" val="203352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74638"/>
            <a:ext cx="8229600" cy="1143000"/>
          </a:xfrm>
          <a:noFill/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>
              <a:defRPr/>
            </a:pPr>
            <a:r>
              <a:rPr lang="en-US" sz="4100" dirty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THE AMERICAN CIVIL WAR</a:t>
            </a:r>
          </a:p>
        </p:txBody>
      </p:sp>
      <p:pic>
        <p:nvPicPr>
          <p:cNvPr id="2051" name="Picture 3" descr="natdi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674" y="1882556"/>
            <a:ext cx="8143126" cy="287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24200" y="5451476"/>
            <a:ext cx="510540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8800">
                <a:solidFill>
                  <a:schemeClr val="accent1"/>
                </a:solidFill>
                <a:latin typeface="Times New Roman" charset="0"/>
              </a:rPr>
              <a:t>1861-1865</a:t>
            </a:r>
          </a:p>
        </p:txBody>
      </p:sp>
    </p:spTree>
    <p:extLst>
      <p:ext uri="{BB962C8B-B14F-4D97-AF65-F5344CB8AC3E}">
        <p14:creationId xmlns:p14="http://schemas.microsoft.com/office/powerpoint/2010/main" val="374439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769" y="632955"/>
            <a:ext cx="97115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Medical Crisis </a:t>
            </a:r>
            <a:r>
              <a:rPr lang="en-US" sz="4000" dirty="0"/>
              <a:t>– Sanitation in camps/hospitals</a:t>
            </a:r>
          </a:p>
          <a:p>
            <a:endParaRPr lang="en-US" sz="4000" dirty="0"/>
          </a:p>
          <a:p>
            <a:r>
              <a:rPr lang="en-US" sz="4000" b="1" dirty="0"/>
              <a:t>Supply Crisis </a:t>
            </a:r>
            <a:r>
              <a:rPr lang="en-US" sz="4000" dirty="0"/>
              <a:t>- Chaotic Volunteer response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59280" y="3393440"/>
            <a:ext cx="32784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lain" startAt="1859"/>
            </a:pPr>
            <a:r>
              <a:rPr lang="en-US" sz="3200" dirty="0"/>
              <a:t>           20,000 </a:t>
            </a:r>
          </a:p>
          <a:p>
            <a:r>
              <a:rPr lang="en-US" sz="3200" dirty="0"/>
              <a:t>1865     2,000,000</a:t>
            </a:r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5974080" y="3596640"/>
          <a:ext cx="4346532" cy="2773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769" y="4751988"/>
            <a:ext cx="2465311" cy="1926486"/>
          </a:xfrm>
          <a:prstGeom prst="rect">
            <a:avLst/>
          </a:prstGeom>
          <a:effectLst>
            <a:outerShdw blurRad="111125" dist="1143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62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78110608"/>
              </p:ext>
            </p:extLst>
          </p:nvPr>
        </p:nvGraphicFramePr>
        <p:xfrm>
          <a:off x="1778685" y="744086"/>
          <a:ext cx="7721600" cy="558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8409" y="263933"/>
            <a:ext cx="2575403" cy="2509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93922D-BDD9-4544-A2D2-E78760620E2D}"/>
              </a:ext>
            </a:extLst>
          </p:cNvPr>
          <p:cNvSpPr txBox="1"/>
          <p:nvPr/>
        </p:nvSpPr>
        <p:spPr>
          <a:xfrm>
            <a:off x="9789958" y="5322014"/>
            <a:ext cx="15504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10,000+ </a:t>
            </a:r>
            <a:br>
              <a:rPr lang="en-US" sz="2400" b="1" dirty="0"/>
            </a:br>
            <a:r>
              <a:rPr lang="en-US" sz="2400" b="1" dirty="0"/>
              <a:t>Ladies Aid </a:t>
            </a:r>
            <a:br>
              <a:rPr lang="en-US" sz="2400" b="1" dirty="0"/>
            </a:br>
            <a:r>
              <a:rPr lang="en-US" sz="2400" b="1" dirty="0"/>
              <a:t>Societies</a:t>
            </a:r>
          </a:p>
        </p:txBody>
      </p:sp>
    </p:spTree>
    <p:extLst>
      <p:ext uri="{BB962C8B-B14F-4D97-AF65-F5344CB8AC3E}">
        <p14:creationId xmlns:p14="http://schemas.microsoft.com/office/powerpoint/2010/main" val="3229147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 17.png">
            <a:extLst>
              <a:ext uri="{FF2B5EF4-FFF2-40B4-BE49-F238E27FC236}">
                <a16:creationId xmlns:a16="http://schemas.microsoft.com/office/drawing/2014/main" id="{009684EC-5930-2B41-B1E6-FD5BD3701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64" y="1092228"/>
            <a:ext cx="2975392" cy="44786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61878E-AD60-F047-86A9-DE651F034141}"/>
              </a:ext>
            </a:extLst>
          </p:cNvPr>
          <p:cNvSpPr txBox="1"/>
          <p:nvPr/>
        </p:nvSpPr>
        <p:spPr>
          <a:xfrm>
            <a:off x="5126804" y="1489753"/>
            <a:ext cx="5952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Manager of Northwest Branch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87DF75-D597-8646-B1DC-C5183F85323C}"/>
              </a:ext>
            </a:extLst>
          </p:cNvPr>
          <p:cNvSpPr txBox="1"/>
          <p:nvPr/>
        </p:nvSpPr>
        <p:spPr>
          <a:xfrm>
            <a:off x="5979559" y="2414426"/>
            <a:ext cx="569521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Coordinated relief supply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Nurse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Fundraising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New programs</a:t>
            </a:r>
          </a:p>
          <a:p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4BB42C-A25D-7142-A11F-7712861B1CFA}"/>
              </a:ext>
            </a:extLst>
          </p:cNvPr>
          <p:cNvSpPr txBox="1"/>
          <p:nvPr/>
        </p:nvSpPr>
        <p:spPr>
          <a:xfrm>
            <a:off x="1500027" y="5825447"/>
            <a:ext cx="1614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Abolitionist</a:t>
            </a:r>
          </a:p>
        </p:txBody>
      </p:sp>
    </p:spTree>
    <p:extLst>
      <p:ext uri="{BB962C8B-B14F-4D97-AF65-F5344CB8AC3E}">
        <p14:creationId xmlns:p14="http://schemas.microsoft.com/office/powerpoint/2010/main" val="1587423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9317</TotalTime>
  <Words>1016</Words>
  <Application>Microsoft Macintosh PowerPoint</Application>
  <PresentationFormat>Widescreen</PresentationFormat>
  <Paragraphs>275</Paragraphs>
  <Slides>39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MS Mincho</vt:lpstr>
      <vt:lpstr>MS Mincho</vt:lpstr>
      <vt:lpstr>ＭＳ Ｐゴシック</vt:lpstr>
      <vt:lpstr>Arial</vt:lpstr>
      <vt:lpstr>Calibri</vt:lpstr>
      <vt:lpstr>Calibri Light</vt:lpstr>
      <vt:lpstr>Cambria</vt:lpstr>
      <vt:lpstr>Didot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AMERICAN CIVIL WAR</vt:lpstr>
      <vt:lpstr>PowerPoint Presentation</vt:lpstr>
      <vt:lpstr>PowerPoint Presentation</vt:lpstr>
      <vt:lpstr>PowerPoint Presentation</vt:lpstr>
      <vt:lpstr>PowerPoint Presentation</vt:lpstr>
      <vt:lpstr>Nursing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Urbanization &amp; Industrialization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Shields, Patricia M</dc:creator>
  <cp:lastModifiedBy>Shields, Patricia M</cp:lastModifiedBy>
  <cp:revision>47</cp:revision>
  <dcterms:created xsi:type="dcterms:W3CDTF">2019-10-28T12:05:49Z</dcterms:created>
  <dcterms:modified xsi:type="dcterms:W3CDTF">2019-11-03T23:23:23Z</dcterms:modified>
</cp:coreProperties>
</file>