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4"/>
  </p:sldMasterIdLst>
  <p:notesMasterIdLst>
    <p:notesMasterId r:id="rId27"/>
  </p:notesMasterIdLst>
  <p:sldIdLst>
    <p:sldId id="256" r:id="rId5"/>
    <p:sldId id="257" r:id="rId6"/>
    <p:sldId id="258" r:id="rId7"/>
    <p:sldId id="259" r:id="rId8"/>
    <p:sldId id="260" r:id="rId9"/>
    <p:sldId id="261" r:id="rId10"/>
    <p:sldId id="263" r:id="rId11"/>
    <p:sldId id="264" r:id="rId12"/>
    <p:sldId id="265" r:id="rId13"/>
    <p:sldId id="266" r:id="rId14"/>
    <p:sldId id="276" r:id="rId15"/>
    <p:sldId id="277" r:id="rId16"/>
    <p:sldId id="262" r:id="rId17"/>
    <p:sldId id="267" r:id="rId18"/>
    <p:sldId id="268" r:id="rId19"/>
    <p:sldId id="269" r:id="rId20"/>
    <p:sldId id="270" r:id="rId21"/>
    <p:sldId id="271" r:id="rId22"/>
    <p:sldId id="272" r:id="rId23"/>
    <p:sldId id="273" r:id="rId24"/>
    <p:sldId id="274" r:id="rId25"/>
    <p:sldId id="275"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5638"/>
    <a:srgbClr val="50121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A39914-8379-47E9-B92B-636466596922}" v="77" dt="2019-02-26T18:03:44.841"/>
    <p1510:client id="{7D98C309-1AEA-4C6B-A850-95C42F044A77}" v="14" dt="2019-02-25T18:43:28.4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28" autoAdjust="0"/>
    <p:restoredTop sz="69918" autoAdjust="0"/>
  </p:normalViewPr>
  <p:slideViewPr>
    <p:cSldViewPr snapToGrid="0">
      <p:cViewPr varScale="1">
        <p:scale>
          <a:sx n="79" d="100"/>
          <a:sy n="79" d="100"/>
        </p:scale>
        <p:origin x="172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rrison, Stephanie" userId="S::sl24@txstate.edu::86357c09-94fc-4b37-86f3-695c3a74fd70" providerId="AD" clId="Web-{7926AFAF-E7D9-44FA-857B-85DFFFF13A90}"/>
    <pc:docChg chg="addSld delSld modSld sldOrd">
      <pc:chgData name="Larrison, Stephanie" userId="S::sl24@txstate.edu::86357c09-94fc-4b37-86f3-695c3a74fd70" providerId="AD" clId="Web-{7926AFAF-E7D9-44FA-857B-85DFFFF13A90}" dt="2019-02-25T16:56:34.415" v="156" actId="14100"/>
      <pc:docMkLst>
        <pc:docMk/>
      </pc:docMkLst>
      <pc:sldChg chg="modSp">
        <pc:chgData name="Larrison, Stephanie" userId="S::sl24@txstate.edu::86357c09-94fc-4b37-86f3-695c3a74fd70" providerId="AD" clId="Web-{7926AFAF-E7D9-44FA-857B-85DFFFF13A90}" dt="2019-02-25T16:28:52.446" v="113" actId="20577"/>
        <pc:sldMkLst>
          <pc:docMk/>
          <pc:sldMk cId="2491359731" sldId="258"/>
        </pc:sldMkLst>
        <pc:spChg chg="mod">
          <ac:chgData name="Larrison, Stephanie" userId="S::sl24@txstate.edu::86357c09-94fc-4b37-86f3-695c3a74fd70" providerId="AD" clId="Web-{7926AFAF-E7D9-44FA-857B-85DFFFF13A90}" dt="2019-02-25T16:28:52.446" v="113" actId="20577"/>
          <ac:spMkLst>
            <pc:docMk/>
            <pc:sldMk cId="2491359731" sldId="258"/>
            <ac:spMk id="3" creationId="{A0A91A82-ABAC-4B4C-842C-C41F9CE6C435}"/>
          </ac:spMkLst>
        </pc:spChg>
      </pc:sldChg>
      <pc:sldChg chg="addSp delSp modSp">
        <pc:chgData name="Larrison, Stephanie" userId="S::sl24@txstate.edu::86357c09-94fc-4b37-86f3-695c3a74fd70" providerId="AD" clId="Web-{7926AFAF-E7D9-44FA-857B-85DFFFF13A90}" dt="2019-02-25T16:31:11.494" v="122" actId="14100"/>
        <pc:sldMkLst>
          <pc:docMk/>
          <pc:sldMk cId="4267239548" sldId="259"/>
        </pc:sldMkLst>
        <pc:spChg chg="add del mod">
          <ac:chgData name="Larrison, Stephanie" userId="S::sl24@txstate.edu::86357c09-94fc-4b37-86f3-695c3a74fd70" providerId="AD" clId="Web-{7926AFAF-E7D9-44FA-857B-85DFFFF13A90}" dt="2019-02-25T16:30:17.181" v="118"/>
          <ac:spMkLst>
            <pc:docMk/>
            <pc:sldMk cId="4267239548" sldId="259"/>
            <ac:spMk id="6" creationId="{9315A0B4-BC09-4A25-A282-A1AF2DD7A2FF}"/>
          </ac:spMkLst>
        </pc:spChg>
        <pc:picChg chg="add del mod modCrop">
          <ac:chgData name="Larrison, Stephanie" userId="S::sl24@txstate.edu::86357c09-94fc-4b37-86f3-695c3a74fd70" providerId="AD" clId="Web-{7926AFAF-E7D9-44FA-857B-85DFFFF13A90}" dt="2019-02-25T16:31:11.494" v="122" actId="14100"/>
          <ac:picMkLst>
            <pc:docMk/>
            <pc:sldMk cId="4267239548" sldId="259"/>
            <ac:picMk id="4" creationId="{8B828509-AAE5-4416-892B-7438B721B65B}"/>
          </ac:picMkLst>
        </pc:picChg>
      </pc:sldChg>
      <pc:sldChg chg="addSp modSp">
        <pc:chgData name="Larrison, Stephanie" userId="S::sl24@txstate.edu::86357c09-94fc-4b37-86f3-695c3a74fd70" providerId="AD" clId="Web-{7926AFAF-E7D9-44FA-857B-85DFFFF13A90}" dt="2019-02-25T16:32:29.682" v="124" actId="1076"/>
        <pc:sldMkLst>
          <pc:docMk/>
          <pc:sldMk cId="394564434" sldId="260"/>
        </pc:sldMkLst>
        <pc:spChg chg="add mod">
          <ac:chgData name="Larrison, Stephanie" userId="S::sl24@txstate.edu::86357c09-94fc-4b37-86f3-695c3a74fd70" providerId="AD" clId="Web-{7926AFAF-E7D9-44FA-857B-85DFFFF13A90}" dt="2019-02-25T16:32:29.682" v="124" actId="1076"/>
          <ac:spMkLst>
            <pc:docMk/>
            <pc:sldMk cId="394564434" sldId="260"/>
            <ac:spMk id="5" creationId="{E428F1FB-30C5-4BA0-8023-B3287B407402}"/>
          </ac:spMkLst>
        </pc:spChg>
      </pc:sldChg>
      <pc:sldChg chg="addSp modSp">
        <pc:chgData name="Larrison, Stephanie" userId="S::sl24@txstate.edu::86357c09-94fc-4b37-86f3-695c3a74fd70" providerId="AD" clId="Web-{7926AFAF-E7D9-44FA-857B-85DFFFF13A90}" dt="2019-02-25T16:33:28.588" v="126" actId="1076"/>
        <pc:sldMkLst>
          <pc:docMk/>
          <pc:sldMk cId="1504468207" sldId="261"/>
        </pc:sldMkLst>
        <pc:spChg chg="add mod">
          <ac:chgData name="Larrison, Stephanie" userId="S::sl24@txstate.edu::86357c09-94fc-4b37-86f3-695c3a74fd70" providerId="AD" clId="Web-{7926AFAF-E7D9-44FA-857B-85DFFFF13A90}" dt="2019-02-25T16:33:28.588" v="126" actId="1076"/>
          <ac:spMkLst>
            <pc:docMk/>
            <pc:sldMk cId="1504468207" sldId="261"/>
            <ac:spMk id="7" creationId="{0ACE11E3-76FE-4312-B1D6-47BE8C94D3FD}"/>
          </ac:spMkLst>
        </pc:spChg>
      </pc:sldChg>
      <pc:sldChg chg="modSp">
        <pc:chgData name="Larrison, Stephanie" userId="S::sl24@txstate.edu::86357c09-94fc-4b37-86f3-695c3a74fd70" providerId="AD" clId="Web-{7926AFAF-E7D9-44FA-857B-85DFFFF13A90}" dt="2019-02-25T16:12:48.392" v="30" actId="20577"/>
        <pc:sldMkLst>
          <pc:docMk/>
          <pc:sldMk cId="681768446" sldId="266"/>
        </pc:sldMkLst>
        <pc:spChg chg="mod">
          <ac:chgData name="Larrison, Stephanie" userId="S::sl24@txstate.edu::86357c09-94fc-4b37-86f3-695c3a74fd70" providerId="AD" clId="Web-{7926AFAF-E7D9-44FA-857B-85DFFFF13A90}" dt="2019-02-25T16:12:48.392" v="30" actId="20577"/>
          <ac:spMkLst>
            <pc:docMk/>
            <pc:sldMk cId="681768446" sldId="266"/>
            <ac:spMk id="3" creationId="{288BDE0E-A944-4767-B3A8-CFF3AB024342}"/>
          </ac:spMkLst>
        </pc:spChg>
      </pc:sldChg>
      <pc:sldChg chg="addSp modSp add replId">
        <pc:chgData name="Larrison, Stephanie" userId="S::sl24@txstate.edu::86357c09-94fc-4b37-86f3-695c3a74fd70" providerId="AD" clId="Web-{7926AFAF-E7D9-44FA-857B-85DFFFF13A90}" dt="2019-02-25T16:23:00.195" v="68" actId="20577"/>
        <pc:sldMkLst>
          <pc:docMk/>
          <pc:sldMk cId="4092311019" sldId="272"/>
        </pc:sldMkLst>
        <pc:spChg chg="mod">
          <ac:chgData name="Larrison, Stephanie" userId="S::sl24@txstate.edu::86357c09-94fc-4b37-86f3-695c3a74fd70" providerId="AD" clId="Web-{7926AFAF-E7D9-44FA-857B-85DFFFF13A90}" dt="2019-02-25T16:23:00.195" v="68" actId="20577"/>
          <ac:spMkLst>
            <pc:docMk/>
            <pc:sldMk cId="4092311019" sldId="272"/>
            <ac:spMk id="2" creationId="{B52C5E32-F04E-49C7-B193-389468BCCEC6}"/>
          </ac:spMkLst>
        </pc:spChg>
        <pc:spChg chg="mod">
          <ac:chgData name="Larrison, Stephanie" userId="S::sl24@txstate.edu::86357c09-94fc-4b37-86f3-695c3a74fd70" providerId="AD" clId="Web-{7926AFAF-E7D9-44FA-857B-85DFFFF13A90}" dt="2019-02-25T16:20:56.132" v="44" actId="20577"/>
          <ac:spMkLst>
            <pc:docMk/>
            <pc:sldMk cId="4092311019" sldId="272"/>
            <ac:spMk id="6" creationId="{FFD743B7-5CD6-4798-8D56-AA8143C7B094}"/>
          </ac:spMkLst>
        </pc:spChg>
        <pc:picChg chg="add mod">
          <ac:chgData name="Larrison, Stephanie" userId="S::sl24@txstate.edu::86357c09-94fc-4b37-86f3-695c3a74fd70" providerId="AD" clId="Web-{7926AFAF-E7D9-44FA-857B-85DFFFF13A90}" dt="2019-02-25T16:21:26.788" v="51" actId="14100"/>
          <ac:picMkLst>
            <pc:docMk/>
            <pc:sldMk cId="4092311019" sldId="272"/>
            <ac:picMk id="3" creationId="{7597E100-C566-4884-B596-DCFA80AD189C}"/>
          </ac:picMkLst>
        </pc:picChg>
      </pc:sldChg>
      <pc:sldChg chg="addSp delSp modSp add replId">
        <pc:chgData name="Larrison, Stephanie" userId="S::sl24@txstate.edu::86357c09-94fc-4b37-86f3-695c3a74fd70" providerId="AD" clId="Web-{7926AFAF-E7D9-44FA-857B-85DFFFF13A90}" dt="2019-02-25T16:23:35.554" v="75" actId="1076"/>
        <pc:sldMkLst>
          <pc:docMk/>
          <pc:sldMk cId="1914773916" sldId="273"/>
        </pc:sldMkLst>
        <pc:spChg chg="mod">
          <ac:chgData name="Larrison, Stephanie" userId="S::sl24@txstate.edu::86357c09-94fc-4b37-86f3-695c3a74fd70" providerId="AD" clId="Web-{7926AFAF-E7D9-44FA-857B-85DFFFF13A90}" dt="2019-02-25T16:22:43.148" v="59" actId="20577"/>
          <ac:spMkLst>
            <pc:docMk/>
            <pc:sldMk cId="1914773916" sldId="273"/>
            <ac:spMk id="2" creationId="{B52C5E32-F04E-49C7-B193-389468BCCEC6}"/>
          </ac:spMkLst>
        </pc:spChg>
        <pc:picChg chg="del">
          <ac:chgData name="Larrison, Stephanie" userId="S::sl24@txstate.edu::86357c09-94fc-4b37-86f3-695c3a74fd70" providerId="AD" clId="Web-{7926AFAF-E7D9-44FA-857B-85DFFFF13A90}" dt="2019-02-25T16:23:06.773" v="71"/>
          <ac:picMkLst>
            <pc:docMk/>
            <pc:sldMk cId="1914773916" sldId="273"/>
            <ac:picMk id="3" creationId="{7597E100-C566-4884-B596-DCFA80AD189C}"/>
          </ac:picMkLst>
        </pc:picChg>
        <pc:picChg chg="add mod">
          <ac:chgData name="Larrison, Stephanie" userId="S::sl24@txstate.edu::86357c09-94fc-4b37-86f3-695c3a74fd70" providerId="AD" clId="Web-{7926AFAF-E7D9-44FA-857B-85DFFFF13A90}" dt="2019-02-25T16:23:35.554" v="75" actId="1076"/>
          <ac:picMkLst>
            <pc:docMk/>
            <pc:sldMk cId="1914773916" sldId="273"/>
            <ac:picMk id="4" creationId="{5FBF88A0-426D-4D2D-835D-299A761E4502}"/>
          </ac:picMkLst>
        </pc:picChg>
      </pc:sldChg>
      <pc:sldChg chg="modSp add replId">
        <pc:chgData name="Larrison, Stephanie" userId="S::sl24@txstate.edu::86357c09-94fc-4b37-86f3-695c3a74fd70" providerId="AD" clId="Web-{7926AFAF-E7D9-44FA-857B-85DFFFF13A90}" dt="2019-02-25T16:27:01.306" v="96" actId="20577"/>
        <pc:sldMkLst>
          <pc:docMk/>
          <pc:sldMk cId="290236118" sldId="274"/>
        </pc:sldMkLst>
        <pc:spChg chg="mod">
          <ac:chgData name="Larrison, Stephanie" userId="S::sl24@txstate.edu::86357c09-94fc-4b37-86f3-695c3a74fd70" providerId="AD" clId="Web-{7926AFAF-E7D9-44FA-857B-85DFFFF13A90}" dt="2019-02-25T16:25:59.946" v="87" actId="20577"/>
          <ac:spMkLst>
            <pc:docMk/>
            <pc:sldMk cId="290236118" sldId="274"/>
            <ac:spMk id="2" creationId="{B52C5E32-F04E-49C7-B193-389468BCCEC6}"/>
          </ac:spMkLst>
        </pc:spChg>
        <pc:spChg chg="mod">
          <ac:chgData name="Larrison, Stephanie" userId="S::sl24@txstate.edu::86357c09-94fc-4b37-86f3-695c3a74fd70" providerId="AD" clId="Web-{7926AFAF-E7D9-44FA-857B-85DFFFF13A90}" dt="2019-02-25T16:27:01.306" v="96" actId="20577"/>
          <ac:spMkLst>
            <pc:docMk/>
            <pc:sldMk cId="290236118" sldId="274"/>
            <ac:spMk id="6" creationId="{FFD743B7-5CD6-4798-8D56-AA8143C7B094}"/>
          </ac:spMkLst>
        </pc:spChg>
      </pc:sldChg>
      <pc:sldChg chg="add del replId">
        <pc:chgData name="Larrison, Stephanie" userId="S::sl24@txstate.edu::86357c09-94fc-4b37-86f3-695c3a74fd70" providerId="AD" clId="Web-{7926AFAF-E7D9-44FA-857B-85DFFFF13A90}" dt="2019-02-25T16:25:14.086" v="77"/>
        <pc:sldMkLst>
          <pc:docMk/>
          <pc:sldMk cId="3053781053" sldId="274"/>
        </pc:sldMkLst>
      </pc:sldChg>
      <pc:sldChg chg="modSp add replId">
        <pc:chgData name="Larrison, Stephanie" userId="S::sl24@txstate.edu::86357c09-94fc-4b37-86f3-695c3a74fd70" providerId="AD" clId="Web-{7926AFAF-E7D9-44FA-857B-85DFFFF13A90}" dt="2019-02-25T16:27:36.852" v="109" actId="20577"/>
        <pc:sldMkLst>
          <pc:docMk/>
          <pc:sldMk cId="2937230793" sldId="275"/>
        </pc:sldMkLst>
        <pc:spChg chg="mod">
          <ac:chgData name="Larrison, Stephanie" userId="S::sl24@txstate.edu::86357c09-94fc-4b37-86f3-695c3a74fd70" providerId="AD" clId="Web-{7926AFAF-E7D9-44FA-857B-85DFFFF13A90}" dt="2019-02-25T16:27:36.852" v="109" actId="20577"/>
          <ac:spMkLst>
            <pc:docMk/>
            <pc:sldMk cId="2937230793" sldId="275"/>
            <ac:spMk id="2" creationId="{798AC1E0-B1FB-4F72-A43F-DF6F30194681}"/>
          </ac:spMkLst>
        </pc:spChg>
      </pc:sldChg>
      <pc:sldChg chg="add del replId">
        <pc:chgData name="Larrison, Stephanie" userId="S::sl24@txstate.edu::86357c09-94fc-4b37-86f3-695c3a74fd70" providerId="AD" clId="Web-{7926AFAF-E7D9-44FA-857B-85DFFFF13A90}" dt="2019-02-25T16:30:14.916" v="117"/>
        <pc:sldMkLst>
          <pc:docMk/>
          <pc:sldMk cId="2241948696" sldId="276"/>
        </pc:sldMkLst>
      </pc:sldChg>
      <pc:sldChg chg="addSp modSp add replId">
        <pc:chgData name="Larrison, Stephanie" userId="S::sl24@txstate.edu::86357c09-94fc-4b37-86f3-695c3a74fd70" providerId="AD" clId="Web-{7926AFAF-E7D9-44FA-857B-85DFFFF13A90}" dt="2019-02-25T16:56:34.415" v="156" actId="14100"/>
        <pc:sldMkLst>
          <pc:docMk/>
          <pc:sldMk cId="2589378434" sldId="276"/>
        </pc:sldMkLst>
        <pc:spChg chg="mod">
          <ac:chgData name="Larrison, Stephanie" userId="S::sl24@txstate.edu::86357c09-94fc-4b37-86f3-695c3a74fd70" providerId="AD" clId="Web-{7926AFAF-E7D9-44FA-857B-85DFFFF13A90}" dt="2019-02-25T16:48:43.593" v="128" actId="20577"/>
          <ac:spMkLst>
            <pc:docMk/>
            <pc:sldMk cId="2589378434" sldId="276"/>
            <ac:spMk id="2" creationId="{31E3181A-DB25-4CA9-B189-189A82F8C5B7}"/>
          </ac:spMkLst>
        </pc:spChg>
        <pc:spChg chg="mod">
          <ac:chgData name="Larrison, Stephanie" userId="S::sl24@txstate.edu::86357c09-94fc-4b37-86f3-695c3a74fd70" providerId="AD" clId="Web-{7926AFAF-E7D9-44FA-857B-85DFFFF13A90}" dt="2019-02-25T16:48:52.155" v="131" actId="20577"/>
          <ac:spMkLst>
            <pc:docMk/>
            <pc:sldMk cId="2589378434" sldId="276"/>
            <ac:spMk id="3" creationId="{288BDE0E-A944-4767-B3A8-CFF3AB024342}"/>
          </ac:spMkLst>
        </pc:spChg>
        <pc:picChg chg="add mod">
          <ac:chgData name="Larrison, Stephanie" userId="S::sl24@txstate.edu::86357c09-94fc-4b37-86f3-695c3a74fd70" providerId="AD" clId="Web-{7926AFAF-E7D9-44FA-857B-85DFFFF13A90}" dt="2019-02-25T16:56:34.415" v="156" actId="14100"/>
          <ac:picMkLst>
            <pc:docMk/>
            <pc:sldMk cId="2589378434" sldId="276"/>
            <ac:picMk id="5" creationId="{4FD3C6ED-AAE1-4A3B-BCF4-4A7C882AB7AB}"/>
          </ac:picMkLst>
        </pc:picChg>
      </pc:sldChg>
      <pc:sldChg chg="modSp add ord replId">
        <pc:chgData name="Larrison, Stephanie" userId="S::sl24@txstate.edu::86357c09-94fc-4b37-86f3-695c3a74fd70" providerId="AD" clId="Web-{7926AFAF-E7D9-44FA-857B-85DFFFF13A90}" dt="2019-02-25T16:56:01.165" v="150" actId="20577"/>
        <pc:sldMkLst>
          <pc:docMk/>
          <pc:sldMk cId="1706401433" sldId="277"/>
        </pc:sldMkLst>
        <pc:spChg chg="mod">
          <ac:chgData name="Larrison, Stephanie" userId="S::sl24@txstate.edu::86357c09-94fc-4b37-86f3-695c3a74fd70" providerId="AD" clId="Web-{7926AFAF-E7D9-44FA-857B-85DFFFF13A90}" dt="2019-02-25T16:56:01.165" v="150" actId="20577"/>
          <ac:spMkLst>
            <pc:docMk/>
            <pc:sldMk cId="1706401433" sldId="277"/>
            <ac:spMk id="2" creationId="{31E3181A-DB25-4CA9-B189-189A82F8C5B7}"/>
          </ac:spMkLst>
        </pc:spChg>
      </pc:sldChg>
    </pc:docChg>
  </pc:docChgLst>
  <pc:docChgLst>
    <pc:chgData name="Larrison, Stephanie" userId="S::sl24@txstate.edu::86357c09-94fc-4b37-86f3-695c3a74fd70" providerId="AD" clId="Web-{07F9020E-C4F8-DA2F-1838-A230B56340DA}"/>
    <pc:docChg chg="modSld">
      <pc:chgData name="Larrison, Stephanie" userId="S::sl24@txstate.edu::86357c09-94fc-4b37-86f3-695c3a74fd70" providerId="AD" clId="Web-{07F9020E-C4F8-DA2F-1838-A230B56340DA}" dt="2019-02-25T17:38:00.386" v="325" actId="1076"/>
      <pc:docMkLst>
        <pc:docMk/>
      </pc:docMkLst>
      <pc:sldChg chg="modSp">
        <pc:chgData name="Larrison, Stephanie" userId="S::sl24@txstate.edu::86357c09-94fc-4b37-86f3-695c3a74fd70" providerId="AD" clId="Web-{07F9020E-C4F8-DA2F-1838-A230B56340DA}" dt="2019-02-25T17:17:58.341" v="111" actId="20577"/>
        <pc:sldMkLst>
          <pc:docMk/>
          <pc:sldMk cId="394564434" sldId="260"/>
        </pc:sldMkLst>
        <pc:spChg chg="mod">
          <ac:chgData name="Larrison, Stephanie" userId="S::sl24@txstate.edu::86357c09-94fc-4b37-86f3-695c3a74fd70" providerId="AD" clId="Web-{07F9020E-C4F8-DA2F-1838-A230B56340DA}" dt="2019-02-25T17:17:53.388" v="110" actId="14100"/>
          <ac:spMkLst>
            <pc:docMk/>
            <pc:sldMk cId="394564434" sldId="260"/>
            <ac:spMk id="3" creationId="{C831F710-D14D-4C80-BC4D-A0330F048433}"/>
          </ac:spMkLst>
        </pc:spChg>
        <pc:spChg chg="mod">
          <ac:chgData name="Larrison, Stephanie" userId="S::sl24@txstate.edu::86357c09-94fc-4b37-86f3-695c3a74fd70" providerId="AD" clId="Web-{07F9020E-C4F8-DA2F-1838-A230B56340DA}" dt="2019-02-25T17:17:58.341" v="111" actId="20577"/>
          <ac:spMkLst>
            <pc:docMk/>
            <pc:sldMk cId="394564434" sldId="260"/>
            <ac:spMk id="4" creationId="{1750EB33-705F-42B2-AF03-0654902E2FFC}"/>
          </ac:spMkLst>
        </pc:spChg>
      </pc:sldChg>
      <pc:sldChg chg="modSp">
        <pc:chgData name="Larrison, Stephanie" userId="S::sl24@txstate.edu::86357c09-94fc-4b37-86f3-695c3a74fd70" providerId="AD" clId="Web-{07F9020E-C4F8-DA2F-1838-A230B56340DA}" dt="2019-02-25T17:18:32.231" v="112" actId="20577"/>
        <pc:sldMkLst>
          <pc:docMk/>
          <pc:sldMk cId="525058520" sldId="267"/>
        </pc:sldMkLst>
        <pc:spChg chg="mod">
          <ac:chgData name="Larrison, Stephanie" userId="S::sl24@txstate.edu::86357c09-94fc-4b37-86f3-695c3a74fd70" providerId="AD" clId="Web-{07F9020E-C4F8-DA2F-1838-A230B56340DA}" dt="2019-02-25T17:18:32.231" v="112" actId="20577"/>
          <ac:spMkLst>
            <pc:docMk/>
            <pc:sldMk cId="525058520" sldId="267"/>
            <ac:spMk id="6" creationId="{FFD743B7-5CD6-4798-8D56-AA8143C7B094}"/>
          </ac:spMkLst>
        </pc:spChg>
      </pc:sldChg>
      <pc:sldChg chg="addSp delSp modSp">
        <pc:chgData name="Larrison, Stephanie" userId="S::sl24@txstate.edu::86357c09-94fc-4b37-86f3-695c3a74fd70" providerId="AD" clId="Web-{07F9020E-C4F8-DA2F-1838-A230B56340DA}" dt="2019-02-25T17:23:13.028" v="177"/>
        <pc:sldMkLst>
          <pc:docMk/>
          <pc:sldMk cId="3303775394" sldId="271"/>
        </pc:sldMkLst>
        <pc:spChg chg="add del">
          <ac:chgData name="Larrison, Stephanie" userId="S::sl24@txstate.edu::86357c09-94fc-4b37-86f3-695c3a74fd70" providerId="AD" clId="Web-{07F9020E-C4F8-DA2F-1838-A230B56340DA}" dt="2019-02-25T17:23:13.028" v="177"/>
          <ac:spMkLst>
            <pc:docMk/>
            <pc:sldMk cId="3303775394" sldId="271"/>
            <ac:spMk id="3" creationId="{797B56B4-7524-42E2-B541-54998FD7D4E6}"/>
          </ac:spMkLst>
        </pc:spChg>
        <pc:spChg chg="mod">
          <ac:chgData name="Larrison, Stephanie" userId="S::sl24@txstate.edu::86357c09-94fc-4b37-86f3-695c3a74fd70" providerId="AD" clId="Web-{07F9020E-C4F8-DA2F-1838-A230B56340DA}" dt="2019-02-25T17:21:32.090" v="165" actId="20577"/>
          <ac:spMkLst>
            <pc:docMk/>
            <pc:sldMk cId="3303775394" sldId="271"/>
            <ac:spMk id="6" creationId="{FFD743B7-5CD6-4798-8D56-AA8143C7B094}"/>
          </ac:spMkLst>
        </pc:spChg>
      </pc:sldChg>
      <pc:sldChg chg="addSp delSp modSp">
        <pc:chgData name="Larrison, Stephanie" userId="S::sl24@txstate.edu::86357c09-94fc-4b37-86f3-695c3a74fd70" providerId="AD" clId="Web-{07F9020E-C4F8-DA2F-1838-A230B56340DA}" dt="2019-02-25T17:38:00.386" v="325" actId="1076"/>
        <pc:sldMkLst>
          <pc:docMk/>
          <pc:sldMk cId="4092311019" sldId="272"/>
        </pc:sldMkLst>
        <pc:spChg chg="add del mod">
          <ac:chgData name="Larrison, Stephanie" userId="S::sl24@txstate.edu::86357c09-94fc-4b37-86f3-695c3a74fd70" providerId="AD" clId="Web-{07F9020E-C4F8-DA2F-1838-A230B56340DA}" dt="2019-02-25T17:33:04.433" v="305"/>
          <ac:spMkLst>
            <pc:docMk/>
            <pc:sldMk cId="4092311019" sldId="272"/>
            <ac:spMk id="8" creationId="{5CC6BC4E-A406-4A5C-85C6-5DCA800B7D4B}"/>
          </ac:spMkLst>
        </pc:spChg>
        <pc:spChg chg="add del mod">
          <ac:chgData name="Larrison, Stephanie" userId="S::sl24@txstate.edu::86357c09-94fc-4b37-86f3-695c3a74fd70" providerId="AD" clId="Web-{07F9020E-C4F8-DA2F-1838-A230B56340DA}" dt="2019-02-25T17:33:35.871" v="309"/>
          <ac:spMkLst>
            <pc:docMk/>
            <pc:sldMk cId="4092311019" sldId="272"/>
            <ac:spMk id="9" creationId="{F7D480C9-835B-47E4-93E5-DA4B30A27460}"/>
          </ac:spMkLst>
        </pc:spChg>
        <pc:spChg chg="add del mod">
          <ac:chgData name="Larrison, Stephanie" userId="S::sl24@txstate.edu::86357c09-94fc-4b37-86f3-695c3a74fd70" providerId="AD" clId="Web-{07F9020E-C4F8-DA2F-1838-A230B56340DA}" dt="2019-02-25T17:33:49.292" v="313"/>
          <ac:spMkLst>
            <pc:docMk/>
            <pc:sldMk cId="4092311019" sldId="272"/>
            <ac:spMk id="10" creationId="{A4A64DA9-68EE-4162-9F3A-589644E78523}"/>
          </ac:spMkLst>
        </pc:spChg>
        <pc:picChg chg="del">
          <ac:chgData name="Larrison, Stephanie" userId="S::sl24@txstate.edu::86357c09-94fc-4b37-86f3-695c3a74fd70" providerId="AD" clId="Web-{07F9020E-C4F8-DA2F-1838-A230B56340DA}" dt="2019-02-25T17:32:53.168" v="300"/>
          <ac:picMkLst>
            <pc:docMk/>
            <pc:sldMk cId="4092311019" sldId="272"/>
            <ac:picMk id="3" creationId="{7597E100-C566-4884-B596-DCFA80AD189C}"/>
          </ac:picMkLst>
        </pc:picChg>
        <pc:picChg chg="add del mod">
          <ac:chgData name="Larrison, Stephanie" userId="S::sl24@txstate.edu::86357c09-94fc-4b37-86f3-695c3a74fd70" providerId="AD" clId="Web-{07F9020E-C4F8-DA2F-1838-A230B56340DA}" dt="2019-02-25T17:32:55.121" v="301"/>
          <ac:picMkLst>
            <pc:docMk/>
            <pc:sldMk cId="4092311019" sldId="272"/>
            <ac:picMk id="4" creationId="{3C1283B0-933E-4807-ADD3-BBE8B8DFBC3C}"/>
          </ac:picMkLst>
        </pc:picChg>
        <pc:picChg chg="add del mod">
          <ac:chgData name="Larrison, Stephanie" userId="S::sl24@txstate.edu::86357c09-94fc-4b37-86f3-695c3a74fd70" providerId="AD" clId="Web-{07F9020E-C4F8-DA2F-1838-A230B56340DA}" dt="2019-02-25T17:37:38.073" v="320"/>
          <ac:picMkLst>
            <pc:docMk/>
            <pc:sldMk cId="4092311019" sldId="272"/>
            <ac:picMk id="11" creationId="{C77FE692-F761-46A7-B78B-DC8549C135DF}"/>
          </ac:picMkLst>
        </pc:picChg>
        <pc:picChg chg="add mod">
          <ac:chgData name="Larrison, Stephanie" userId="S::sl24@txstate.edu::86357c09-94fc-4b37-86f3-695c3a74fd70" providerId="AD" clId="Web-{07F9020E-C4F8-DA2F-1838-A230B56340DA}" dt="2019-02-25T17:38:00.386" v="325" actId="1076"/>
          <ac:picMkLst>
            <pc:docMk/>
            <pc:sldMk cId="4092311019" sldId="272"/>
            <ac:picMk id="13" creationId="{86A9DC0A-9E3C-43C7-A2E5-DC3F2338FCF2}"/>
          </ac:picMkLst>
        </pc:picChg>
      </pc:sldChg>
      <pc:sldChg chg="modSp">
        <pc:chgData name="Larrison, Stephanie" userId="S::sl24@txstate.edu::86357c09-94fc-4b37-86f3-695c3a74fd70" providerId="AD" clId="Web-{07F9020E-C4F8-DA2F-1838-A230B56340DA}" dt="2019-02-25T17:23:41.231" v="181" actId="20577"/>
        <pc:sldMkLst>
          <pc:docMk/>
          <pc:sldMk cId="290236118" sldId="274"/>
        </pc:sldMkLst>
        <pc:spChg chg="mod">
          <ac:chgData name="Larrison, Stephanie" userId="S::sl24@txstate.edu::86357c09-94fc-4b37-86f3-695c3a74fd70" providerId="AD" clId="Web-{07F9020E-C4F8-DA2F-1838-A230B56340DA}" dt="2019-02-25T17:23:41.231" v="181" actId="20577"/>
          <ac:spMkLst>
            <pc:docMk/>
            <pc:sldMk cId="290236118" sldId="274"/>
            <ac:spMk id="6" creationId="{FFD743B7-5CD6-4798-8D56-AA8143C7B094}"/>
          </ac:spMkLst>
        </pc:spChg>
      </pc:sldChg>
      <pc:sldChg chg="addSp delSp modSp">
        <pc:chgData name="Larrison, Stephanie" userId="S::sl24@txstate.edu::86357c09-94fc-4b37-86f3-695c3a74fd70" providerId="AD" clId="Web-{07F9020E-C4F8-DA2F-1838-A230B56340DA}" dt="2019-02-25T17:30:13.762" v="297" actId="20577"/>
        <pc:sldMkLst>
          <pc:docMk/>
          <pc:sldMk cId="2937230793" sldId="275"/>
        </pc:sldMkLst>
        <pc:spChg chg="mod">
          <ac:chgData name="Larrison, Stephanie" userId="S::sl24@txstate.edu::86357c09-94fc-4b37-86f3-695c3a74fd70" providerId="AD" clId="Web-{07F9020E-C4F8-DA2F-1838-A230B56340DA}" dt="2019-02-25T17:25:48.403" v="223" actId="1076"/>
          <ac:spMkLst>
            <pc:docMk/>
            <pc:sldMk cId="2937230793" sldId="275"/>
            <ac:spMk id="2" creationId="{798AC1E0-B1FB-4F72-A43F-DF6F30194681}"/>
          </ac:spMkLst>
        </pc:spChg>
        <pc:spChg chg="del mod">
          <ac:chgData name="Larrison, Stephanie" userId="S::sl24@txstate.edu::86357c09-94fc-4b37-86f3-695c3a74fd70" providerId="AD" clId="Web-{07F9020E-C4F8-DA2F-1838-A230B56340DA}" dt="2019-02-25T17:28:37.746" v="285"/>
          <ac:spMkLst>
            <pc:docMk/>
            <pc:sldMk cId="2937230793" sldId="275"/>
            <ac:spMk id="3" creationId="{C93D727A-9472-403B-9BD2-0F449720EF76}"/>
          </ac:spMkLst>
        </pc:spChg>
        <pc:spChg chg="mod">
          <ac:chgData name="Larrison, Stephanie" userId="S::sl24@txstate.edu::86357c09-94fc-4b37-86f3-695c3a74fd70" providerId="AD" clId="Web-{07F9020E-C4F8-DA2F-1838-A230B56340DA}" dt="2019-02-25T17:28:51.309" v="287" actId="1076"/>
          <ac:spMkLst>
            <pc:docMk/>
            <pc:sldMk cId="2937230793" sldId="275"/>
            <ac:spMk id="4" creationId="{9EB68C64-5C5E-4754-B536-BB3CB0811CD4}"/>
          </ac:spMkLst>
        </pc:spChg>
        <pc:spChg chg="add mod">
          <ac:chgData name="Larrison, Stephanie" userId="S::sl24@txstate.edu::86357c09-94fc-4b37-86f3-695c3a74fd70" providerId="AD" clId="Web-{07F9020E-C4F8-DA2F-1838-A230B56340DA}" dt="2019-02-25T17:28:44.230" v="286" actId="1076"/>
          <ac:spMkLst>
            <pc:docMk/>
            <pc:sldMk cId="2937230793" sldId="275"/>
            <ac:spMk id="5" creationId="{4C8ADBB3-3B88-4B23-8C36-686388FCF051}"/>
          </ac:spMkLst>
        </pc:spChg>
        <pc:spChg chg="mod">
          <ac:chgData name="Larrison, Stephanie" userId="S::sl24@txstate.edu::86357c09-94fc-4b37-86f3-695c3a74fd70" providerId="AD" clId="Web-{07F9020E-C4F8-DA2F-1838-A230B56340DA}" dt="2019-02-25T17:30:13.762" v="297" actId="20577"/>
          <ac:spMkLst>
            <pc:docMk/>
            <pc:sldMk cId="2937230793" sldId="275"/>
            <ac:spMk id="9" creationId="{676EDEB0-F4DE-4466-B3B8-BA9588A964BA}"/>
          </ac:spMkLst>
        </pc:spChg>
        <pc:spChg chg="mod">
          <ac:chgData name="Larrison, Stephanie" userId="S::sl24@txstate.edu::86357c09-94fc-4b37-86f3-695c3a74fd70" providerId="AD" clId="Web-{07F9020E-C4F8-DA2F-1838-A230B56340DA}" dt="2019-02-25T17:30:11.340" v="294" actId="20577"/>
          <ac:spMkLst>
            <pc:docMk/>
            <pc:sldMk cId="2937230793" sldId="275"/>
            <ac:spMk id="12" creationId="{2B6DBD21-EBCF-4D9E-BF3F-927073E2580D}"/>
          </ac:spMkLst>
        </pc:spChg>
        <pc:spChg chg="mod">
          <ac:chgData name="Larrison, Stephanie" userId="S::sl24@txstate.edu::86357c09-94fc-4b37-86f3-695c3a74fd70" providerId="AD" clId="Web-{07F9020E-C4F8-DA2F-1838-A230B56340DA}" dt="2019-02-25T17:26:11.418" v="232" actId="1076"/>
          <ac:spMkLst>
            <pc:docMk/>
            <pc:sldMk cId="2937230793" sldId="275"/>
            <ac:spMk id="13" creationId="{9D9A0A94-EEA2-442D-B4AD-3AEEE4FAEB9C}"/>
          </ac:spMkLst>
        </pc:spChg>
        <pc:picChg chg="mod">
          <ac:chgData name="Larrison, Stephanie" userId="S::sl24@txstate.edu::86357c09-94fc-4b37-86f3-695c3a74fd70" providerId="AD" clId="Web-{07F9020E-C4F8-DA2F-1838-A230B56340DA}" dt="2019-02-25T17:27:01.559" v="254" actId="1076"/>
          <ac:picMkLst>
            <pc:docMk/>
            <pc:sldMk cId="2937230793" sldId="275"/>
            <ac:picMk id="6" creationId="{0CFC75EC-320F-41D2-A26B-2518F45EAB6C}"/>
          </ac:picMkLst>
        </pc:picChg>
        <pc:picChg chg="mod">
          <ac:chgData name="Larrison, Stephanie" userId="S::sl24@txstate.edu::86357c09-94fc-4b37-86f3-695c3a74fd70" providerId="AD" clId="Web-{07F9020E-C4F8-DA2F-1838-A230B56340DA}" dt="2019-02-25T17:27:37.449" v="282" actId="1076"/>
          <ac:picMkLst>
            <pc:docMk/>
            <pc:sldMk cId="2937230793" sldId="275"/>
            <ac:picMk id="8" creationId="{A2FCAF04-7C0B-46CA-AC5C-CCF4D5B95350}"/>
          </ac:picMkLst>
        </pc:picChg>
      </pc:sldChg>
      <pc:sldChg chg="addSp delSp modSp">
        <pc:chgData name="Larrison, Stephanie" userId="S::sl24@txstate.edu::86357c09-94fc-4b37-86f3-695c3a74fd70" providerId="AD" clId="Web-{07F9020E-C4F8-DA2F-1838-A230B56340DA}" dt="2019-02-25T17:16:27.857" v="98" actId="14100"/>
        <pc:sldMkLst>
          <pc:docMk/>
          <pc:sldMk cId="1706401433" sldId="277"/>
        </pc:sldMkLst>
        <pc:spChg chg="mod">
          <ac:chgData name="Larrison, Stephanie" userId="S::sl24@txstate.edu::86357c09-94fc-4b37-86f3-695c3a74fd70" providerId="AD" clId="Web-{07F9020E-C4F8-DA2F-1838-A230B56340DA}" dt="2019-02-25T17:08:04.732" v="4" actId="20577"/>
          <ac:spMkLst>
            <pc:docMk/>
            <pc:sldMk cId="1706401433" sldId="277"/>
            <ac:spMk id="3" creationId="{288BDE0E-A944-4767-B3A8-CFF3AB024342}"/>
          </ac:spMkLst>
        </pc:spChg>
        <pc:spChg chg="add mod">
          <ac:chgData name="Larrison, Stephanie" userId="S::sl24@txstate.edu::86357c09-94fc-4b37-86f3-695c3a74fd70" providerId="AD" clId="Web-{07F9020E-C4F8-DA2F-1838-A230B56340DA}" dt="2019-02-25T17:16:12.669" v="97" actId="14100"/>
          <ac:spMkLst>
            <pc:docMk/>
            <pc:sldMk cId="1706401433" sldId="277"/>
            <ac:spMk id="9" creationId="{207564B9-6602-44C5-A16B-1499663F48D7}"/>
          </ac:spMkLst>
        </pc:spChg>
        <pc:picChg chg="add del mod">
          <ac:chgData name="Larrison, Stephanie" userId="S::sl24@txstate.edu::86357c09-94fc-4b37-86f3-695c3a74fd70" providerId="AD" clId="Web-{07F9020E-C4F8-DA2F-1838-A230B56340DA}" dt="2019-02-25T17:08:28.935" v="14"/>
          <ac:picMkLst>
            <pc:docMk/>
            <pc:sldMk cId="1706401433" sldId="277"/>
            <ac:picMk id="5" creationId="{CE44A15E-CE5D-4CD9-A1F2-F8504AFD707D}"/>
          </ac:picMkLst>
        </pc:picChg>
        <pc:picChg chg="add mod">
          <ac:chgData name="Larrison, Stephanie" userId="S::sl24@txstate.edu::86357c09-94fc-4b37-86f3-695c3a74fd70" providerId="AD" clId="Web-{07F9020E-C4F8-DA2F-1838-A230B56340DA}" dt="2019-02-25T17:16:27.857" v="98" actId="14100"/>
          <ac:picMkLst>
            <pc:docMk/>
            <pc:sldMk cId="1706401433" sldId="277"/>
            <ac:picMk id="7" creationId="{F2A0AE84-1E56-4C37-AAC1-7A07BCE09789}"/>
          </ac:picMkLst>
        </pc:picChg>
      </pc:sldChg>
    </pc:docChg>
  </pc:docChgLst>
  <pc:docChgLst>
    <pc:chgData name="Pope, Scott" userId="7e1e8e32-8aab-41b3-a183-0ad46ab65a00" providerId="ADAL" clId="{30A39914-8379-47E9-B92B-636466596922}"/>
    <pc:docChg chg="undo custSel addSld delSld modSld sldOrd">
      <pc:chgData name="Pope, Scott" userId="7e1e8e32-8aab-41b3-a183-0ad46ab65a00" providerId="ADAL" clId="{30A39914-8379-47E9-B92B-636466596922}" dt="2019-02-26T18:08:54.036" v="3497" actId="114"/>
      <pc:docMkLst>
        <pc:docMk/>
      </pc:docMkLst>
      <pc:sldChg chg="addSp delSp modSp setBg">
        <pc:chgData name="Pope, Scott" userId="7e1e8e32-8aab-41b3-a183-0ad46ab65a00" providerId="ADAL" clId="{30A39914-8379-47E9-B92B-636466596922}" dt="2019-02-25T15:19:01.584" v="985" actId="1076"/>
        <pc:sldMkLst>
          <pc:docMk/>
          <pc:sldMk cId="60240497" sldId="256"/>
        </pc:sldMkLst>
        <pc:spChg chg="mod">
          <ac:chgData name="Pope, Scott" userId="7e1e8e32-8aab-41b3-a183-0ad46ab65a00" providerId="ADAL" clId="{30A39914-8379-47E9-B92B-636466596922}" dt="2019-02-25T14:44:21.292" v="66" actId="947"/>
          <ac:spMkLst>
            <pc:docMk/>
            <pc:sldMk cId="60240497" sldId="256"/>
            <ac:spMk id="2" creationId="{798AC1E0-B1FB-4F72-A43F-DF6F30194681}"/>
          </ac:spMkLst>
        </pc:spChg>
        <pc:spChg chg="mod">
          <ac:chgData name="Pope, Scott" userId="7e1e8e32-8aab-41b3-a183-0ad46ab65a00" providerId="ADAL" clId="{30A39914-8379-47E9-B92B-636466596922}" dt="2019-02-25T15:17:34.528" v="976" actId="2711"/>
          <ac:spMkLst>
            <pc:docMk/>
            <pc:sldMk cId="60240497" sldId="256"/>
            <ac:spMk id="3" creationId="{C93D727A-9472-403B-9BD2-0F449720EF76}"/>
          </ac:spMkLst>
        </pc:spChg>
        <pc:spChg chg="add mod">
          <ac:chgData name="Pope, Scott" userId="7e1e8e32-8aab-41b3-a183-0ad46ab65a00" providerId="ADAL" clId="{30A39914-8379-47E9-B92B-636466596922}" dt="2019-02-25T15:18:34.013" v="982" actId="1076"/>
          <ac:spMkLst>
            <pc:docMk/>
            <pc:sldMk cId="60240497" sldId="256"/>
            <ac:spMk id="4" creationId="{9EB68C64-5C5E-4754-B536-BB3CB0811CD4}"/>
          </ac:spMkLst>
        </pc:spChg>
        <pc:spChg chg="add mod">
          <ac:chgData name="Pope, Scott" userId="7e1e8e32-8aab-41b3-a183-0ad46ab65a00" providerId="ADAL" clId="{30A39914-8379-47E9-B92B-636466596922}" dt="2019-02-25T15:19:01.584" v="985" actId="1076"/>
          <ac:spMkLst>
            <pc:docMk/>
            <pc:sldMk cId="60240497" sldId="256"/>
            <ac:spMk id="9" creationId="{676EDEB0-F4DE-4466-B3B8-BA9588A964BA}"/>
          </ac:spMkLst>
        </pc:spChg>
        <pc:spChg chg="add del">
          <ac:chgData name="Pope, Scott" userId="7e1e8e32-8aab-41b3-a183-0ad46ab65a00" providerId="ADAL" clId="{30A39914-8379-47E9-B92B-636466596922}" dt="2019-02-25T14:53:20.517" v="90"/>
          <ac:spMkLst>
            <pc:docMk/>
            <pc:sldMk cId="60240497" sldId="256"/>
            <ac:spMk id="10" creationId="{72D6F333-1284-4231-B1C0-71F0175C1C42}"/>
          </ac:spMkLst>
        </pc:spChg>
        <pc:spChg chg="add del mod">
          <ac:chgData name="Pope, Scott" userId="7e1e8e32-8aab-41b3-a183-0ad46ab65a00" providerId="ADAL" clId="{30A39914-8379-47E9-B92B-636466596922}" dt="2019-02-25T14:59:36.921" v="214"/>
          <ac:spMkLst>
            <pc:docMk/>
            <pc:sldMk cId="60240497" sldId="256"/>
            <ac:spMk id="11" creationId="{0A8DD65C-82DB-4CA2-A688-9FE853A874BC}"/>
          </ac:spMkLst>
        </pc:spChg>
        <pc:spChg chg="add mod">
          <ac:chgData name="Pope, Scott" userId="7e1e8e32-8aab-41b3-a183-0ad46ab65a00" providerId="ADAL" clId="{30A39914-8379-47E9-B92B-636466596922}" dt="2019-02-25T15:18:54.928" v="984" actId="1076"/>
          <ac:spMkLst>
            <pc:docMk/>
            <pc:sldMk cId="60240497" sldId="256"/>
            <ac:spMk id="12" creationId="{2B6DBD21-EBCF-4D9E-BF3F-927073E2580D}"/>
          </ac:spMkLst>
        </pc:spChg>
        <pc:spChg chg="add mod">
          <ac:chgData name="Pope, Scott" userId="7e1e8e32-8aab-41b3-a183-0ad46ab65a00" providerId="ADAL" clId="{30A39914-8379-47E9-B92B-636466596922}" dt="2019-02-25T15:18:46.271" v="983" actId="1076"/>
          <ac:spMkLst>
            <pc:docMk/>
            <pc:sldMk cId="60240497" sldId="256"/>
            <ac:spMk id="13" creationId="{9D9A0A94-EEA2-442D-B4AD-3AEEE4FAEB9C}"/>
          </ac:spMkLst>
        </pc:spChg>
        <pc:spChg chg="add mod">
          <ac:chgData name="Pope, Scott" userId="7e1e8e32-8aab-41b3-a183-0ad46ab65a00" providerId="ADAL" clId="{30A39914-8379-47E9-B92B-636466596922}" dt="2019-02-25T15:17:16.281" v="975" actId="14100"/>
          <ac:spMkLst>
            <pc:docMk/>
            <pc:sldMk cId="60240497" sldId="256"/>
            <ac:spMk id="14" creationId="{052398CD-AB88-474C-974F-9B6F1DB58F86}"/>
          </ac:spMkLst>
        </pc:spChg>
        <pc:picChg chg="add mod">
          <ac:chgData name="Pope, Scott" userId="7e1e8e32-8aab-41b3-a183-0ad46ab65a00" providerId="ADAL" clId="{30A39914-8379-47E9-B92B-636466596922}" dt="2019-02-25T14:58:05.255" v="204" actId="1076"/>
          <ac:picMkLst>
            <pc:docMk/>
            <pc:sldMk cId="60240497" sldId="256"/>
            <ac:picMk id="6" creationId="{0CFC75EC-320F-41D2-A26B-2518F45EAB6C}"/>
          </ac:picMkLst>
        </pc:picChg>
        <pc:picChg chg="add mod">
          <ac:chgData name="Pope, Scott" userId="7e1e8e32-8aab-41b3-a183-0ad46ab65a00" providerId="ADAL" clId="{30A39914-8379-47E9-B92B-636466596922}" dt="2019-02-25T14:59:25.715" v="212" actId="1076"/>
          <ac:picMkLst>
            <pc:docMk/>
            <pc:sldMk cId="60240497" sldId="256"/>
            <ac:picMk id="8" creationId="{A2FCAF04-7C0B-46CA-AC5C-CCF4D5B95350}"/>
          </ac:picMkLst>
        </pc:picChg>
      </pc:sldChg>
      <pc:sldChg chg="addSp modSp add">
        <pc:chgData name="Pope, Scott" userId="7e1e8e32-8aab-41b3-a183-0ad46ab65a00" providerId="ADAL" clId="{30A39914-8379-47E9-B92B-636466596922}" dt="2019-02-25T15:46:37.389" v="2523" actId="1076"/>
        <pc:sldMkLst>
          <pc:docMk/>
          <pc:sldMk cId="3694983450" sldId="257"/>
        </pc:sldMkLst>
        <pc:spChg chg="mod">
          <ac:chgData name="Pope, Scott" userId="7e1e8e32-8aab-41b3-a183-0ad46ab65a00" providerId="ADAL" clId="{30A39914-8379-47E9-B92B-636466596922}" dt="2019-02-25T15:12:10.165" v="655" actId="114"/>
          <ac:spMkLst>
            <pc:docMk/>
            <pc:sldMk cId="3694983450" sldId="257"/>
            <ac:spMk id="2" creationId="{D137A7BE-91FD-4BCE-AB24-9387DC36986B}"/>
          </ac:spMkLst>
        </pc:spChg>
        <pc:spChg chg="mod">
          <ac:chgData name="Pope, Scott" userId="7e1e8e32-8aab-41b3-a183-0ad46ab65a00" providerId="ADAL" clId="{30A39914-8379-47E9-B92B-636466596922}" dt="2019-02-25T15:19:20.374" v="986" actId="255"/>
          <ac:spMkLst>
            <pc:docMk/>
            <pc:sldMk cId="3694983450" sldId="257"/>
            <ac:spMk id="3" creationId="{0DE8B15D-4281-43F1-859A-45E5E7822E86}"/>
          </ac:spMkLst>
        </pc:spChg>
        <pc:picChg chg="add mod">
          <ac:chgData name="Pope, Scott" userId="7e1e8e32-8aab-41b3-a183-0ad46ab65a00" providerId="ADAL" clId="{30A39914-8379-47E9-B92B-636466596922}" dt="2019-02-25T15:46:37.389" v="2523" actId="1076"/>
          <ac:picMkLst>
            <pc:docMk/>
            <pc:sldMk cId="3694983450" sldId="257"/>
            <ac:picMk id="5" creationId="{40C4F543-0AF5-4CB0-9794-B96903ECE6BE}"/>
          </ac:picMkLst>
        </pc:picChg>
      </pc:sldChg>
      <pc:sldChg chg="modSp add">
        <pc:chgData name="Pope, Scott" userId="7e1e8e32-8aab-41b3-a183-0ad46ab65a00" providerId="ADAL" clId="{30A39914-8379-47E9-B92B-636466596922}" dt="2019-02-25T15:33:09.256" v="1860" actId="207"/>
        <pc:sldMkLst>
          <pc:docMk/>
          <pc:sldMk cId="2491359731" sldId="258"/>
        </pc:sldMkLst>
        <pc:spChg chg="mod">
          <ac:chgData name="Pope, Scott" userId="7e1e8e32-8aab-41b3-a183-0ad46ab65a00" providerId="ADAL" clId="{30A39914-8379-47E9-B92B-636466596922}" dt="2019-02-25T15:33:09.256" v="1860" actId="207"/>
          <ac:spMkLst>
            <pc:docMk/>
            <pc:sldMk cId="2491359731" sldId="258"/>
            <ac:spMk id="2" creationId="{410FFBBA-8D21-4CEA-A4E9-1258C3142383}"/>
          </ac:spMkLst>
        </pc:spChg>
        <pc:spChg chg="mod">
          <ac:chgData name="Pope, Scott" userId="7e1e8e32-8aab-41b3-a183-0ad46ab65a00" providerId="ADAL" clId="{30A39914-8379-47E9-B92B-636466596922}" dt="2019-02-25T15:19:43.820" v="988" actId="255"/>
          <ac:spMkLst>
            <pc:docMk/>
            <pc:sldMk cId="2491359731" sldId="258"/>
            <ac:spMk id="3" creationId="{A0A91A82-ABAC-4B4C-842C-C41F9CE6C435}"/>
          </ac:spMkLst>
        </pc:spChg>
      </pc:sldChg>
      <pc:sldChg chg="addSp delSp modSp add">
        <pc:chgData name="Pope, Scott" userId="7e1e8e32-8aab-41b3-a183-0ad46ab65a00" providerId="ADAL" clId="{30A39914-8379-47E9-B92B-636466596922}" dt="2019-02-26T17:49:31.815" v="3453" actId="20577"/>
        <pc:sldMkLst>
          <pc:docMk/>
          <pc:sldMk cId="4267239548" sldId="259"/>
        </pc:sldMkLst>
        <pc:spChg chg="mod">
          <ac:chgData name="Pope, Scott" userId="7e1e8e32-8aab-41b3-a183-0ad46ab65a00" providerId="ADAL" clId="{30A39914-8379-47E9-B92B-636466596922}" dt="2019-02-26T17:49:31.815" v="3453" actId="20577"/>
          <ac:spMkLst>
            <pc:docMk/>
            <pc:sldMk cId="4267239548" sldId="259"/>
            <ac:spMk id="2" creationId="{BCD5CD14-4024-4D3F-A686-C6001CD75DE4}"/>
          </ac:spMkLst>
        </pc:spChg>
        <pc:spChg chg="del mod">
          <ac:chgData name="Pope, Scott" userId="7e1e8e32-8aab-41b3-a183-0ad46ab65a00" providerId="ADAL" clId="{30A39914-8379-47E9-B92B-636466596922}" dt="2019-02-25T15:21:04.069" v="1027"/>
          <ac:spMkLst>
            <pc:docMk/>
            <pc:sldMk cId="4267239548" sldId="259"/>
            <ac:spMk id="3" creationId="{3D6E8D77-D606-4648-85F5-009307A7D16B}"/>
          </ac:spMkLst>
        </pc:spChg>
        <pc:picChg chg="add mod">
          <ac:chgData name="Pope, Scott" userId="7e1e8e32-8aab-41b3-a183-0ad46ab65a00" providerId="ADAL" clId="{30A39914-8379-47E9-B92B-636466596922}" dt="2019-02-25T15:21:41.670" v="1032" actId="1076"/>
          <ac:picMkLst>
            <pc:docMk/>
            <pc:sldMk cId="4267239548" sldId="259"/>
            <ac:picMk id="4" creationId="{8B828509-AAE5-4416-892B-7438B721B65B}"/>
          </ac:picMkLst>
        </pc:picChg>
      </pc:sldChg>
      <pc:sldChg chg="addSp delSp modSp add">
        <pc:chgData name="Pope, Scott" userId="7e1e8e32-8aab-41b3-a183-0ad46ab65a00" providerId="ADAL" clId="{30A39914-8379-47E9-B92B-636466596922}" dt="2019-02-25T15:33:59.325" v="1866" actId="207"/>
        <pc:sldMkLst>
          <pc:docMk/>
          <pc:sldMk cId="394564434" sldId="260"/>
        </pc:sldMkLst>
        <pc:spChg chg="mod">
          <ac:chgData name="Pope, Scott" userId="7e1e8e32-8aab-41b3-a183-0ad46ab65a00" providerId="ADAL" clId="{30A39914-8379-47E9-B92B-636466596922}" dt="2019-02-25T15:33:59.325" v="1866" actId="207"/>
          <ac:spMkLst>
            <pc:docMk/>
            <pc:sldMk cId="394564434" sldId="260"/>
            <ac:spMk id="2" creationId="{CCE4D885-9E3D-4C8C-9EEE-CE4EA392A766}"/>
          </ac:spMkLst>
        </pc:spChg>
        <pc:spChg chg="mod">
          <ac:chgData name="Pope, Scott" userId="7e1e8e32-8aab-41b3-a183-0ad46ab65a00" providerId="ADAL" clId="{30A39914-8379-47E9-B92B-636466596922}" dt="2019-02-25T15:25:02.493" v="1339" actId="27636"/>
          <ac:spMkLst>
            <pc:docMk/>
            <pc:sldMk cId="394564434" sldId="260"/>
            <ac:spMk id="3" creationId="{C831F710-D14D-4C80-BC4D-A0330F048433}"/>
          </ac:spMkLst>
        </pc:spChg>
        <pc:spChg chg="mod">
          <ac:chgData name="Pope, Scott" userId="7e1e8e32-8aab-41b3-a183-0ad46ab65a00" providerId="ADAL" clId="{30A39914-8379-47E9-B92B-636466596922}" dt="2019-02-25T15:25:15.714" v="1349" actId="255"/>
          <ac:spMkLst>
            <pc:docMk/>
            <pc:sldMk cId="394564434" sldId="260"/>
            <ac:spMk id="4" creationId="{1750EB33-705F-42B2-AF03-0654902E2FFC}"/>
          </ac:spMkLst>
        </pc:spChg>
        <pc:picChg chg="add del">
          <ac:chgData name="Pope, Scott" userId="7e1e8e32-8aab-41b3-a183-0ad46ab65a00" providerId="ADAL" clId="{30A39914-8379-47E9-B92B-636466596922}" dt="2019-02-25T15:25:38.454" v="1351"/>
          <ac:picMkLst>
            <pc:docMk/>
            <pc:sldMk cId="394564434" sldId="260"/>
            <ac:picMk id="5" creationId="{469EBC45-4044-4028-868B-7826E3200D4B}"/>
          </ac:picMkLst>
        </pc:picChg>
      </pc:sldChg>
      <pc:sldChg chg="addSp modSp add">
        <pc:chgData name="Pope, Scott" userId="7e1e8e32-8aab-41b3-a183-0ad46ab65a00" providerId="ADAL" clId="{30A39914-8379-47E9-B92B-636466596922}" dt="2019-02-25T15:34:09.062" v="1868" actId="207"/>
        <pc:sldMkLst>
          <pc:docMk/>
          <pc:sldMk cId="1504468207" sldId="261"/>
        </pc:sldMkLst>
        <pc:spChg chg="mod">
          <ac:chgData name="Pope, Scott" userId="7e1e8e32-8aab-41b3-a183-0ad46ab65a00" providerId="ADAL" clId="{30A39914-8379-47E9-B92B-636466596922}" dt="2019-02-25T15:34:09.062" v="1868" actId="207"/>
          <ac:spMkLst>
            <pc:docMk/>
            <pc:sldMk cId="1504468207" sldId="261"/>
            <ac:spMk id="2" creationId="{CE2EDF04-A44B-423F-88DD-2BEEC02E9872}"/>
          </ac:spMkLst>
        </pc:spChg>
        <pc:spChg chg="mod">
          <ac:chgData name="Pope, Scott" userId="7e1e8e32-8aab-41b3-a183-0ad46ab65a00" providerId="ADAL" clId="{30A39914-8379-47E9-B92B-636466596922}" dt="2019-02-25T15:32:02.746" v="1857" actId="2711"/>
          <ac:spMkLst>
            <pc:docMk/>
            <pc:sldMk cId="1504468207" sldId="261"/>
            <ac:spMk id="3" creationId="{423ACDA3-8F2F-4831-8CDE-8AD4894B4573}"/>
          </ac:spMkLst>
        </pc:spChg>
        <pc:spChg chg="mod">
          <ac:chgData name="Pope, Scott" userId="7e1e8e32-8aab-41b3-a183-0ad46ab65a00" providerId="ADAL" clId="{30A39914-8379-47E9-B92B-636466596922}" dt="2019-02-25T15:32:10.579" v="1858" actId="2711"/>
          <ac:spMkLst>
            <pc:docMk/>
            <pc:sldMk cId="1504468207" sldId="261"/>
            <ac:spMk id="4" creationId="{F57F48EF-D7A8-448E-8970-E828EDE6BE9E}"/>
          </ac:spMkLst>
        </pc:spChg>
        <pc:spChg chg="add mod">
          <ac:chgData name="Pope, Scott" userId="7e1e8e32-8aab-41b3-a183-0ad46ab65a00" providerId="ADAL" clId="{30A39914-8379-47E9-B92B-636466596922}" dt="2019-02-25T15:31:35.808" v="1856" actId="1076"/>
          <ac:spMkLst>
            <pc:docMk/>
            <pc:sldMk cId="1504468207" sldId="261"/>
            <ac:spMk id="5" creationId="{BE0803B9-B96F-401C-8A77-4631DF11269C}"/>
          </ac:spMkLst>
        </pc:spChg>
      </pc:sldChg>
      <pc:sldChg chg="modSp add">
        <pc:chgData name="Pope, Scott" userId="7e1e8e32-8aab-41b3-a183-0ad46ab65a00" providerId="ADAL" clId="{30A39914-8379-47E9-B92B-636466596922}" dt="2019-02-26T18:08:54.036" v="3497" actId="114"/>
        <pc:sldMkLst>
          <pc:docMk/>
          <pc:sldMk cId="257721355" sldId="262"/>
        </pc:sldMkLst>
        <pc:spChg chg="mod">
          <ac:chgData name="Pope, Scott" userId="7e1e8e32-8aab-41b3-a183-0ad46ab65a00" providerId="ADAL" clId="{30A39914-8379-47E9-B92B-636466596922}" dt="2019-02-26T18:08:54.036" v="3497" actId="114"/>
          <ac:spMkLst>
            <pc:docMk/>
            <pc:sldMk cId="257721355" sldId="262"/>
            <ac:spMk id="2" creationId="{B52C5E32-F04E-49C7-B193-389468BCCEC6}"/>
          </ac:spMkLst>
        </pc:spChg>
        <pc:spChg chg="mod">
          <ac:chgData name="Pope, Scott" userId="7e1e8e32-8aab-41b3-a183-0ad46ab65a00" providerId="ADAL" clId="{30A39914-8379-47E9-B92B-636466596922}" dt="2019-02-25T15:40:29.105" v="2278" actId="20577"/>
          <ac:spMkLst>
            <pc:docMk/>
            <pc:sldMk cId="257721355" sldId="262"/>
            <ac:spMk id="3" creationId="{AF673C52-0FB6-4447-9C21-E454CBB3BA7F}"/>
          </ac:spMkLst>
        </pc:spChg>
        <pc:spChg chg="mod">
          <ac:chgData name="Pope, Scott" userId="7e1e8e32-8aab-41b3-a183-0ad46ab65a00" providerId="ADAL" clId="{30A39914-8379-47E9-B92B-636466596922}" dt="2019-02-25T15:50:08.061" v="2559" actId="20577"/>
          <ac:spMkLst>
            <pc:docMk/>
            <pc:sldMk cId="257721355" sldId="262"/>
            <ac:spMk id="4" creationId="{DB060B5C-A08A-4D52-BBE9-5A655E3B13BB}"/>
          </ac:spMkLst>
        </pc:spChg>
      </pc:sldChg>
      <pc:sldChg chg="addSp delSp modSp add">
        <pc:chgData name="Pope, Scott" userId="7e1e8e32-8aab-41b3-a183-0ad46ab65a00" providerId="ADAL" clId="{30A39914-8379-47E9-B92B-636466596922}" dt="2019-02-26T17:54:36.429" v="3462" actId="14100"/>
        <pc:sldMkLst>
          <pc:docMk/>
          <pc:sldMk cId="3572894100" sldId="263"/>
        </pc:sldMkLst>
        <pc:spChg chg="mod">
          <ac:chgData name="Pope, Scott" userId="7e1e8e32-8aab-41b3-a183-0ad46ab65a00" providerId="ADAL" clId="{30A39914-8379-47E9-B92B-636466596922}" dt="2019-02-25T15:45:17.037" v="2515" actId="14100"/>
          <ac:spMkLst>
            <pc:docMk/>
            <pc:sldMk cId="3572894100" sldId="263"/>
            <ac:spMk id="2" creationId="{CE2EDF04-A44B-423F-88DD-2BEEC02E9872}"/>
          </ac:spMkLst>
        </pc:spChg>
        <pc:spChg chg="del mod">
          <ac:chgData name="Pope, Scott" userId="7e1e8e32-8aab-41b3-a183-0ad46ab65a00" providerId="ADAL" clId="{30A39914-8379-47E9-B92B-636466596922}" dt="2019-02-25T15:44:16.396" v="2508"/>
          <ac:spMkLst>
            <pc:docMk/>
            <pc:sldMk cId="3572894100" sldId="263"/>
            <ac:spMk id="3" creationId="{423ACDA3-8F2F-4831-8CDE-8AD4894B4573}"/>
          </ac:spMkLst>
        </pc:spChg>
        <pc:spChg chg="del">
          <ac:chgData name="Pope, Scott" userId="7e1e8e32-8aab-41b3-a183-0ad46ab65a00" providerId="ADAL" clId="{30A39914-8379-47E9-B92B-636466596922}" dt="2019-02-25T15:44:28.719" v="2510"/>
          <ac:spMkLst>
            <pc:docMk/>
            <pc:sldMk cId="3572894100" sldId="263"/>
            <ac:spMk id="4" creationId="{F57F48EF-D7A8-448E-8970-E828EDE6BE9E}"/>
          </ac:spMkLst>
        </pc:spChg>
        <pc:spChg chg="del">
          <ac:chgData name="Pope, Scott" userId="7e1e8e32-8aab-41b3-a183-0ad46ab65a00" providerId="ADAL" clId="{30A39914-8379-47E9-B92B-636466596922}" dt="2019-02-25T15:44:42.139" v="2512"/>
          <ac:spMkLst>
            <pc:docMk/>
            <pc:sldMk cId="3572894100" sldId="263"/>
            <ac:spMk id="5" creationId="{BE0803B9-B96F-401C-8A77-4631DF11269C}"/>
          </ac:spMkLst>
        </pc:spChg>
        <pc:spChg chg="add del mod">
          <ac:chgData name="Pope, Scott" userId="7e1e8e32-8aab-41b3-a183-0ad46ab65a00" providerId="ADAL" clId="{30A39914-8379-47E9-B92B-636466596922}" dt="2019-02-25T15:44:24.983" v="2509"/>
          <ac:spMkLst>
            <pc:docMk/>
            <pc:sldMk cId="3572894100" sldId="263"/>
            <ac:spMk id="7" creationId="{54AB99A2-375A-408C-88F7-CF8E2BD223CA}"/>
          </ac:spMkLst>
        </pc:spChg>
        <pc:spChg chg="add del mod">
          <ac:chgData name="Pope, Scott" userId="7e1e8e32-8aab-41b3-a183-0ad46ab65a00" providerId="ADAL" clId="{30A39914-8379-47E9-B92B-636466596922}" dt="2019-02-25T15:44:33.154" v="2511"/>
          <ac:spMkLst>
            <pc:docMk/>
            <pc:sldMk cId="3572894100" sldId="263"/>
            <ac:spMk id="8" creationId="{F4B71022-30C7-4745-A091-483B77548444}"/>
          </ac:spMkLst>
        </pc:spChg>
        <pc:picChg chg="add mod">
          <ac:chgData name="Pope, Scott" userId="7e1e8e32-8aab-41b3-a183-0ad46ab65a00" providerId="ADAL" clId="{30A39914-8379-47E9-B92B-636466596922}" dt="2019-02-26T17:54:36.429" v="3462" actId="14100"/>
          <ac:picMkLst>
            <pc:docMk/>
            <pc:sldMk cId="3572894100" sldId="263"/>
            <ac:picMk id="3" creationId="{81D83685-CB41-49F6-B916-DF47A7985230}"/>
          </ac:picMkLst>
        </pc:picChg>
        <pc:picChg chg="add del mod">
          <ac:chgData name="Pope, Scott" userId="7e1e8e32-8aab-41b3-a183-0ad46ab65a00" providerId="ADAL" clId="{30A39914-8379-47E9-B92B-636466596922}" dt="2019-02-26T17:53:45.588" v="3455" actId="478"/>
          <ac:picMkLst>
            <pc:docMk/>
            <pc:sldMk cId="3572894100" sldId="263"/>
            <ac:picMk id="1026" creationId="{10E01F1F-2E72-4909-B44B-671212AF6385}"/>
          </ac:picMkLst>
        </pc:picChg>
      </pc:sldChg>
      <pc:sldChg chg="addSp delSp modSp add ord">
        <pc:chgData name="Pope, Scott" userId="7e1e8e32-8aab-41b3-a183-0ad46ab65a00" providerId="ADAL" clId="{30A39914-8379-47E9-B92B-636466596922}" dt="2019-02-26T17:55:55.853" v="3468" actId="14100"/>
        <pc:sldMkLst>
          <pc:docMk/>
          <pc:sldMk cId="2508180757" sldId="264"/>
        </pc:sldMkLst>
        <pc:picChg chg="add mod">
          <ac:chgData name="Pope, Scott" userId="7e1e8e32-8aab-41b3-a183-0ad46ab65a00" providerId="ADAL" clId="{30A39914-8379-47E9-B92B-636466596922}" dt="2019-02-26T17:55:55.853" v="3468" actId="14100"/>
          <ac:picMkLst>
            <pc:docMk/>
            <pc:sldMk cId="2508180757" sldId="264"/>
            <ac:picMk id="3" creationId="{CB07E863-0242-4CEC-9D4C-8DAF63F346F6}"/>
          </ac:picMkLst>
        </pc:picChg>
        <pc:picChg chg="add del mod">
          <ac:chgData name="Pope, Scott" userId="7e1e8e32-8aab-41b3-a183-0ad46ab65a00" providerId="ADAL" clId="{30A39914-8379-47E9-B92B-636466596922}" dt="2019-02-26T17:55:32.922" v="3465" actId="478"/>
          <ac:picMkLst>
            <pc:docMk/>
            <pc:sldMk cId="2508180757" sldId="264"/>
            <ac:picMk id="2050" creationId="{E59F0D81-6363-4677-942A-CA15D6395D52}"/>
          </ac:picMkLst>
        </pc:picChg>
      </pc:sldChg>
      <pc:sldChg chg="addSp delSp modSp add">
        <pc:chgData name="Pope, Scott" userId="7e1e8e32-8aab-41b3-a183-0ad46ab65a00" providerId="ADAL" clId="{30A39914-8379-47E9-B92B-636466596922}" dt="2019-02-26T17:57:15.539" v="3472" actId="14100"/>
        <pc:sldMkLst>
          <pc:docMk/>
          <pc:sldMk cId="1857991821" sldId="265"/>
        </pc:sldMkLst>
        <pc:picChg chg="add mod">
          <ac:chgData name="Pope, Scott" userId="7e1e8e32-8aab-41b3-a183-0ad46ab65a00" providerId="ADAL" clId="{30A39914-8379-47E9-B92B-636466596922}" dt="2019-02-26T17:57:15.539" v="3472" actId="14100"/>
          <ac:picMkLst>
            <pc:docMk/>
            <pc:sldMk cId="1857991821" sldId="265"/>
            <ac:picMk id="3" creationId="{6BFA7233-98E7-4C8D-A4BA-4193777B75B9}"/>
          </ac:picMkLst>
        </pc:picChg>
        <pc:picChg chg="add del mod">
          <ac:chgData name="Pope, Scott" userId="7e1e8e32-8aab-41b3-a183-0ad46ab65a00" providerId="ADAL" clId="{30A39914-8379-47E9-B92B-636466596922}" dt="2019-02-26T17:56:23.852" v="3469" actId="478"/>
          <ac:picMkLst>
            <pc:docMk/>
            <pc:sldMk cId="1857991821" sldId="265"/>
            <ac:picMk id="3074" creationId="{339CE095-42F3-4951-9819-13B31007B8B1}"/>
          </ac:picMkLst>
        </pc:picChg>
      </pc:sldChg>
      <pc:sldChg chg="modSp add">
        <pc:chgData name="Pope, Scott" userId="7e1e8e32-8aab-41b3-a183-0ad46ab65a00" providerId="ADAL" clId="{30A39914-8379-47E9-B92B-636466596922}" dt="2019-02-25T15:54:32.548" v="3027" actId="207"/>
        <pc:sldMkLst>
          <pc:docMk/>
          <pc:sldMk cId="681768446" sldId="266"/>
        </pc:sldMkLst>
        <pc:spChg chg="mod">
          <ac:chgData name="Pope, Scott" userId="7e1e8e32-8aab-41b3-a183-0ad46ab65a00" providerId="ADAL" clId="{30A39914-8379-47E9-B92B-636466596922}" dt="2019-02-25T15:54:32.548" v="3027" actId="207"/>
          <ac:spMkLst>
            <pc:docMk/>
            <pc:sldMk cId="681768446" sldId="266"/>
            <ac:spMk id="2" creationId="{31E3181A-DB25-4CA9-B189-189A82F8C5B7}"/>
          </ac:spMkLst>
        </pc:spChg>
        <pc:spChg chg="mod">
          <ac:chgData name="Pope, Scott" userId="7e1e8e32-8aab-41b3-a183-0ad46ab65a00" providerId="ADAL" clId="{30A39914-8379-47E9-B92B-636466596922}" dt="2019-02-25T15:54:13.319" v="3025" actId="20577"/>
          <ac:spMkLst>
            <pc:docMk/>
            <pc:sldMk cId="681768446" sldId="266"/>
            <ac:spMk id="3" creationId="{288BDE0E-A944-4767-B3A8-CFF3AB024342}"/>
          </ac:spMkLst>
        </pc:spChg>
      </pc:sldChg>
      <pc:sldChg chg="addSp delSp modSp add">
        <pc:chgData name="Pope, Scott" userId="7e1e8e32-8aab-41b3-a183-0ad46ab65a00" providerId="ADAL" clId="{30A39914-8379-47E9-B92B-636466596922}" dt="2019-02-26T18:08:40.787" v="3495" actId="2711"/>
        <pc:sldMkLst>
          <pc:docMk/>
          <pc:sldMk cId="525058520" sldId="267"/>
        </pc:sldMkLst>
        <pc:spChg chg="mod">
          <ac:chgData name="Pope, Scott" userId="7e1e8e32-8aab-41b3-a183-0ad46ab65a00" providerId="ADAL" clId="{30A39914-8379-47E9-B92B-636466596922}" dt="2019-02-26T18:08:40.787" v="3495" actId="2711"/>
          <ac:spMkLst>
            <pc:docMk/>
            <pc:sldMk cId="525058520" sldId="267"/>
            <ac:spMk id="2" creationId="{B52C5E32-F04E-49C7-B193-389468BCCEC6}"/>
          </ac:spMkLst>
        </pc:spChg>
        <pc:spChg chg="del mod">
          <ac:chgData name="Pope, Scott" userId="7e1e8e32-8aab-41b3-a183-0ad46ab65a00" providerId="ADAL" clId="{30A39914-8379-47E9-B92B-636466596922}" dt="2019-02-25T15:55:44.154" v="3128"/>
          <ac:spMkLst>
            <pc:docMk/>
            <pc:sldMk cId="525058520" sldId="267"/>
            <ac:spMk id="3" creationId="{AF673C52-0FB6-4447-9C21-E454CBB3BA7F}"/>
          </ac:spMkLst>
        </pc:spChg>
        <pc:spChg chg="del mod">
          <ac:chgData name="Pope, Scott" userId="7e1e8e32-8aab-41b3-a183-0ad46ab65a00" providerId="ADAL" clId="{30A39914-8379-47E9-B92B-636466596922}" dt="2019-02-25T15:55:44.154" v="3128"/>
          <ac:spMkLst>
            <pc:docMk/>
            <pc:sldMk cId="525058520" sldId="267"/>
            <ac:spMk id="4" creationId="{DB060B5C-A08A-4D52-BBE9-5A655E3B13BB}"/>
          </ac:spMkLst>
        </pc:spChg>
        <pc:spChg chg="add mod">
          <ac:chgData name="Pope, Scott" userId="7e1e8e32-8aab-41b3-a183-0ad46ab65a00" providerId="ADAL" clId="{30A39914-8379-47E9-B92B-636466596922}" dt="2019-02-25T15:56:41.153" v="3332" actId="20577"/>
          <ac:spMkLst>
            <pc:docMk/>
            <pc:sldMk cId="525058520" sldId="267"/>
            <ac:spMk id="6" creationId="{FFD743B7-5CD6-4798-8D56-AA8143C7B094}"/>
          </ac:spMkLst>
        </pc:spChg>
      </pc:sldChg>
      <pc:sldChg chg="addSp delSp modSp add">
        <pc:chgData name="Pope, Scott" userId="7e1e8e32-8aab-41b3-a183-0ad46ab65a00" providerId="ADAL" clId="{30A39914-8379-47E9-B92B-636466596922}" dt="2019-02-25T15:57:44.816" v="3378" actId="14100"/>
        <pc:sldMkLst>
          <pc:docMk/>
          <pc:sldMk cId="941982023" sldId="268"/>
        </pc:sldMkLst>
        <pc:spChg chg="mod">
          <ac:chgData name="Pope, Scott" userId="7e1e8e32-8aab-41b3-a183-0ad46ab65a00" providerId="ADAL" clId="{30A39914-8379-47E9-B92B-636466596922}" dt="2019-02-25T15:57:24.576" v="3374" actId="20577"/>
          <ac:spMkLst>
            <pc:docMk/>
            <pc:sldMk cId="941982023" sldId="268"/>
            <ac:spMk id="2" creationId="{CE2EDF04-A44B-423F-88DD-2BEEC02E9872}"/>
          </ac:spMkLst>
        </pc:spChg>
        <pc:picChg chg="del">
          <ac:chgData name="Pope, Scott" userId="7e1e8e32-8aab-41b3-a183-0ad46ab65a00" providerId="ADAL" clId="{30A39914-8379-47E9-B92B-636466596922}" dt="2019-02-25T15:57:28.107" v="3375" actId="478"/>
          <ac:picMkLst>
            <pc:docMk/>
            <pc:sldMk cId="941982023" sldId="268"/>
            <ac:picMk id="1026" creationId="{10E01F1F-2E72-4909-B44B-671212AF6385}"/>
          </ac:picMkLst>
        </pc:picChg>
        <pc:picChg chg="add mod">
          <ac:chgData name="Pope, Scott" userId="7e1e8e32-8aab-41b3-a183-0ad46ab65a00" providerId="ADAL" clId="{30A39914-8379-47E9-B92B-636466596922}" dt="2019-02-25T15:57:44.816" v="3378" actId="14100"/>
          <ac:picMkLst>
            <pc:docMk/>
            <pc:sldMk cId="941982023" sldId="268"/>
            <ac:picMk id="4098" creationId="{8BD1A1D7-1FD6-4685-A5B9-18C2652D6CB9}"/>
          </ac:picMkLst>
        </pc:picChg>
      </pc:sldChg>
      <pc:sldChg chg="addSp delSp modSp add">
        <pc:chgData name="Pope, Scott" userId="7e1e8e32-8aab-41b3-a183-0ad46ab65a00" providerId="ADAL" clId="{30A39914-8379-47E9-B92B-636466596922}" dt="2019-02-25T15:59:15.405" v="3393"/>
        <pc:sldMkLst>
          <pc:docMk/>
          <pc:sldMk cId="2189452942" sldId="269"/>
        </pc:sldMkLst>
        <pc:picChg chg="add del mod">
          <ac:chgData name="Pope, Scott" userId="7e1e8e32-8aab-41b3-a183-0ad46ab65a00" providerId="ADAL" clId="{30A39914-8379-47E9-B92B-636466596922}" dt="2019-02-25T15:59:15.405" v="3393"/>
          <ac:picMkLst>
            <pc:docMk/>
            <pc:sldMk cId="2189452942" sldId="269"/>
            <ac:picMk id="5" creationId="{7129A3D3-58DB-4A29-AA29-3300C86D80C2}"/>
          </ac:picMkLst>
        </pc:picChg>
        <pc:picChg chg="del">
          <ac:chgData name="Pope, Scott" userId="7e1e8e32-8aab-41b3-a183-0ad46ab65a00" providerId="ADAL" clId="{30A39914-8379-47E9-B92B-636466596922}" dt="2019-02-25T15:58:26.857" v="3382" actId="478"/>
          <ac:picMkLst>
            <pc:docMk/>
            <pc:sldMk cId="2189452942" sldId="269"/>
            <ac:picMk id="3074" creationId="{339CE095-42F3-4951-9819-13B31007B8B1}"/>
          </ac:picMkLst>
        </pc:picChg>
        <pc:picChg chg="add mod">
          <ac:chgData name="Pope, Scott" userId="7e1e8e32-8aab-41b3-a183-0ad46ab65a00" providerId="ADAL" clId="{30A39914-8379-47E9-B92B-636466596922}" dt="2019-02-25T15:58:44.203" v="3385" actId="14100"/>
          <ac:picMkLst>
            <pc:docMk/>
            <pc:sldMk cId="2189452942" sldId="269"/>
            <ac:picMk id="5122" creationId="{034EE474-060E-4E1F-A966-5E2D52085A45}"/>
          </ac:picMkLst>
        </pc:picChg>
      </pc:sldChg>
      <pc:sldChg chg="add del">
        <pc:chgData name="Pope, Scott" userId="7e1e8e32-8aab-41b3-a183-0ad46ab65a00" providerId="ADAL" clId="{30A39914-8379-47E9-B92B-636466596922}" dt="2019-02-25T15:58:17.240" v="3380" actId="2696"/>
        <pc:sldMkLst>
          <pc:docMk/>
          <pc:sldMk cId="3313613853" sldId="269"/>
        </pc:sldMkLst>
      </pc:sldChg>
      <pc:sldChg chg="addSp delSp modSp add">
        <pc:chgData name="Pope, Scott" userId="7e1e8e32-8aab-41b3-a183-0ad46ab65a00" providerId="ADAL" clId="{30A39914-8379-47E9-B92B-636466596922}" dt="2019-02-25T16:00:28.073" v="3398" actId="14100"/>
        <pc:sldMkLst>
          <pc:docMk/>
          <pc:sldMk cId="3881320295" sldId="270"/>
        </pc:sldMkLst>
        <pc:picChg chg="add mod">
          <ac:chgData name="Pope, Scott" userId="7e1e8e32-8aab-41b3-a183-0ad46ab65a00" providerId="ADAL" clId="{30A39914-8379-47E9-B92B-636466596922}" dt="2019-02-25T16:00:28.073" v="3398" actId="14100"/>
          <ac:picMkLst>
            <pc:docMk/>
            <pc:sldMk cId="3881320295" sldId="270"/>
            <ac:picMk id="3" creationId="{6178594F-C9ED-46BA-8425-05344D015633}"/>
          </ac:picMkLst>
        </pc:picChg>
        <pc:picChg chg="del">
          <ac:chgData name="Pope, Scott" userId="7e1e8e32-8aab-41b3-a183-0ad46ab65a00" providerId="ADAL" clId="{30A39914-8379-47E9-B92B-636466596922}" dt="2019-02-25T15:59:29.538" v="3395" actId="478"/>
          <ac:picMkLst>
            <pc:docMk/>
            <pc:sldMk cId="3881320295" sldId="270"/>
            <ac:picMk id="5122" creationId="{034EE474-060E-4E1F-A966-5E2D52085A45}"/>
          </ac:picMkLst>
        </pc:picChg>
      </pc:sldChg>
      <pc:sldChg chg="modSp add">
        <pc:chgData name="Pope, Scott" userId="7e1e8e32-8aab-41b3-a183-0ad46ab65a00" providerId="ADAL" clId="{30A39914-8379-47E9-B92B-636466596922}" dt="2019-02-26T18:07:35.854" v="3493" actId="2711"/>
        <pc:sldMkLst>
          <pc:docMk/>
          <pc:sldMk cId="3303775394" sldId="271"/>
        </pc:sldMkLst>
        <pc:spChg chg="mod">
          <ac:chgData name="Pope, Scott" userId="7e1e8e32-8aab-41b3-a183-0ad46ab65a00" providerId="ADAL" clId="{30A39914-8379-47E9-B92B-636466596922}" dt="2019-02-26T18:07:35.854" v="3493" actId="2711"/>
          <ac:spMkLst>
            <pc:docMk/>
            <pc:sldMk cId="3303775394" sldId="271"/>
            <ac:spMk id="2" creationId="{B52C5E32-F04E-49C7-B193-389468BCCEC6}"/>
          </ac:spMkLst>
        </pc:spChg>
        <pc:spChg chg="mod">
          <ac:chgData name="Pope, Scott" userId="7e1e8e32-8aab-41b3-a183-0ad46ab65a00" providerId="ADAL" clId="{30A39914-8379-47E9-B92B-636466596922}" dt="2019-02-25T16:02:28.068" v="3451" actId="20577"/>
          <ac:spMkLst>
            <pc:docMk/>
            <pc:sldMk cId="3303775394" sldId="271"/>
            <ac:spMk id="6" creationId="{FFD743B7-5CD6-4798-8D56-AA8143C7B094}"/>
          </ac:spMkLst>
        </pc:spChg>
      </pc:sldChg>
      <pc:sldChg chg="addSp delSp modSp">
        <pc:chgData name="Pope, Scott" userId="7e1e8e32-8aab-41b3-a183-0ad46ab65a00" providerId="ADAL" clId="{30A39914-8379-47E9-B92B-636466596922}" dt="2019-02-26T18:04:20.683" v="3491" actId="14100"/>
        <pc:sldMkLst>
          <pc:docMk/>
          <pc:sldMk cId="2589378434" sldId="276"/>
        </pc:sldMkLst>
        <pc:spChg chg="mod">
          <ac:chgData name="Pope, Scott" userId="7e1e8e32-8aab-41b3-a183-0ad46ab65a00" providerId="ADAL" clId="{30A39914-8379-47E9-B92B-636466596922}" dt="2019-02-26T17:58:22.968" v="3475" actId="6549"/>
          <ac:spMkLst>
            <pc:docMk/>
            <pc:sldMk cId="2589378434" sldId="276"/>
            <ac:spMk id="3" creationId="{288BDE0E-A944-4767-B3A8-CFF3AB024342}"/>
          </ac:spMkLst>
        </pc:spChg>
        <pc:picChg chg="del">
          <ac:chgData name="Pope, Scott" userId="7e1e8e32-8aab-41b3-a183-0ad46ab65a00" providerId="ADAL" clId="{30A39914-8379-47E9-B92B-636466596922}" dt="2019-02-26T17:58:18.250" v="3473" actId="478"/>
          <ac:picMkLst>
            <pc:docMk/>
            <pc:sldMk cId="2589378434" sldId="276"/>
            <ac:picMk id="5" creationId="{4FD3C6ED-AAE1-4A3B-BCF4-4A7C882AB7AB}"/>
          </ac:picMkLst>
        </pc:picChg>
        <pc:picChg chg="add del mod">
          <ac:chgData name="Pope, Scott" userId="7e1e8e32-8aab-41b3-a183-0ad46ab65a00" providerId="ADAL" clId="{30A39914-8379-47E9-B92B-636466596922}" dt="2019-02-26T18:03:06.487" v="3485" actId="478"/>
          <ac:picMkLst>
            <pc:docMk/>
            <pc:sldMk cId="2589378434" sldId="276"/>
            <ac:picMk id="6" creationId="{8C3AC293-9F53-43F0-98A7-D8D0EA6E1E94}"/>
          </ac:picMkLst>
        </pc:picChg>
        <pc:picChg chg="add mod">
          <ac:chgData name="Pope, Scott" userId="7e1e8e32-8aab-41b3-a183-0ad46ab65a00" providerId="ADAL" clId="{30A39914-8379-47E9-B92B-636466596922}" dt="2019-02-26T18:04:20.683" v="3491" actId="14100"/>
          <ac:picMkLst>
            <pc:docMk/>
            <pc:sldMk cId="2589378434" sldId="276"/>
            <ac:picMk id="7" creationId="{233232F8-15C1-4514-AB15-FD2FF4E476EC}"/>
          </ac:picMkLst>
        </pc:picChg>
      </pc:sldChg>
    </pc:docChg>
  </pc:docChgLst>
  <pc:docChgLst>
    <pc:chgData name="Larrison, Stephanie" userId="86357c09-94fc-4b37-86f3-695c3a74fd70" providerId="ADAL" clId="{7D98C309-1AEA-4C6B-A850-95C42F044A77}"/>
    <pc:docChg chg="undo custSel modSld sldOrd">
      <pc:chgData name="Larrison, Stephanie" userId="86357c09-94fc-4b37-86f3-695c3a74fd70" providerId="ADAL" clId="{7D98C309-1AEA-4C6B-A850-95C42F044A77}" dt="2019-02-25T18:48:32.500" v="6290" actId="20577"/>
      <pc:docMkLst>
        <pc:docMk/>
      </pc:docMkLst>
      <pc:sldChg chg="modSp">
        <pc:chgData name="Larrison, Stephanie" userId="86357c09-94fc-4b37-86f3-695c3a74fd70" providerId="ADAL" clId="{7D98C309-1AEA-4C6B-A850-95C42F044A77}" dt="2019-02-25T17:49:39.623" v="16" actId="20577"/>
        <pc:sldMkLst>
          <pc:docMk/>
          <pc:sldMk cId="2491359731" sldId="258"/>
        </pc:sldMkLst>
        <pc:spChg chg="mod">
          <ac:chgData name="Larrison, Stephanie" userId="86357c09-94fc-4b37-86f3-695c3a74fd70" providerId="ADAL" clId="{7D98C309-1AEA-4C6B-A850-95C42F044A77}" dt="2019-02-25T17:49:39.623" v="16" actId="20577"/>
          <ac:spMkLst>
            <pc:docMk/>
            <pc:sldMk cId="2491359731" sldId="258"/>
            <ac:spMk id="3" creationId="{A0A91A82-ABAC-4B4C-842C-C41F9CE6C435}"/>
          </ac:spMkLst>
        </pc:spChg>
      </pc:sldChg>
      <pc:sldChg chg="modSp">
        <pc:chgData name="Larrison, Stephanie" userId="86357c09-94fc-4b37-86f3-695c3a74fd70" providerId="ADAL" clId="{7D98C309-1AEA-4C6B-A850-95C42F044A77}" dt="2019-02-25T17:49:27.113" v="15" actId="255"/>
        <pc:sldMkLst>
          <pc:docMk/>
          <pc:sldMk cId="681768446" sldId="266"/>
        </pc:sldMkLst>
        <pc:spChg chg="mod">
          <ac:chgData name="Larrison, Stephanie" userId="86357c09-94fc-4b37-86f3-695c3a74fd70" providerId="ADAL" clId="{7D98C309-1AEA-4C6B-A850-95C42F044A77}" dt="2019-02-25T17:49:27.113" v="15" actId="255"/>
          <ac:spMkLst>
            <pc:docMk/>
            <pc:sldMk cId="681768446" sldId="266"/>
            <ac:spMk id="3" creationId="{288BDE0E-A944-4767-B3A8-CFF3AB024342}"/>
          </ac:spMkLst>
        </pc:spChg>
      </pc:sldChg>
      <pc:sldChg chg="modSp modNotesTx">
        <pc:chgData name="Larrison, Stephanie" userId="86357c09-94fc-4b37-86f3-695c3a74fd70" providerId="ADAL" clId="{7D98C309-1AEA-4C6B-A850-95C42F044A77}" dt="2019-02-25T18:35:34.123" v="5608" actId="20577"/>
        <pc:sldMkLst>
          <pc:docMk/>
          <pc:sldMk cId="525058520" sldId="267"/>
        </pc:sldMkLst>
        <pc:spChg chg="mod">
          <ac:chgData name="Larrison, Stephanie" userId="86357c09-94fc-4b37-86f3-695c3a74fd70" providerId="ADAL" clId="{7D98C309-1AEA-4C6B-A850-95C42F044A77}" dt="2019-02-25T17:52:00.675" v="49" actId="20577"/>
          <ac:spMkLst>
            <pc:docMk/>
            <pc:sldMk cId="525058520" sldId="267"/>
            <ac:spMk id="6" creationId="{FFD743B7-5CD6-4798-8D56-AA8143C7B094}"/>
          </ac:spMkLst>
        </pc:spChg>
      </pc:sldChg>
      <pc:sldChg chg="addSp delSp modSp modNotesTx">
        <pc:chgData name="Larrison, Stephanie" userId="86357c09-94fc-4b37-86f3-695c3a74fd70" providerId="ADAL" clId="{7D98C309-1AEA-4C6B-A850-95C42F044A77}" dt="2019-02-25T18:36:09.233" v="5635" actId="20577"/>
        <pc:sldMkLst>
          <pc:docMk/>
          <pc:sldMk cId="941982023" sldId="268"/>
        </pc:sldMkLst>
        <pc:picChg chg="add del mod">
          <ac:chgData name="Larrison, Stephanie" userId="86357c09-94fc-4b37-86f3-695c3a74fd70" providerId="ADAL" clId="{7D98C309-1AEA-4C6B-A850-95C42F044A77}" dt="2019-02-25T17:48:43.205" v="14" actId="1076"/>
          <ac:picMkLst>
            <pc:docMk/>
            <pc:sldMk cId="941982023" sldId="268"/>
            <ac:picMk id="4098" creationId="{8BD1A1D7-1FD6-4685-A5B9-18C2652D6CB9}"/>
          </ac:picMkLst>
        </pc:picChg>
      </pc:sldChg>
      <pc:sldChg chg="addSp delSp modNotesTx">
        <pc:chgData name="Larrison, Stephanie" userId="86357c09-94fc-4b37-86f3-695c3a74fd70" providerId="ADAL" clId="{7D98C309-1AEA-4C6B-A850-95C42F044A77}" dt="2019-02-25T18:37:09.346" v="5732" actId="20577"/>
        <pc:sldMkLst>
          <pc:docMk/>
          <pc:sldMk cId="2189452942" sldId="269"/>
        </pc:sldMkLst>
        <pc:picChg chg="add">
          <ac:chgData name="Larrison, Stephanie" userId="86357c09-94fc-4b37-86f3-695c3a74fd70" providerId="ADAL" clId="{7D98C309-1AEA-4C6B-A850-95C42F044A77}" dt="2019-02-25T17:45:35.600" v="10"/>
          <ac:picMkLst>
            <pc:docMk/>
            <pc:sldMk cId="2189452942" sldId="269"/>
            <ac:picMk id="3" creationId="{23DCD479-D83A-4D11-B90D-CB79A7934B6B}"/>
          </ac:picMkLst>
        </pc:picChg>
        <pc:picChg chg="del">
          <ac:chgData name="Larrison, Stephanie" userId="86357c09-94fc-4b37-86f3-695c3a74fd70" providerId="ADAL" clId="{7D98C309-1AEA-4C6B-A850-95C42F044A77}" dt="2019-02-25T17:45:24.872" v="9" actId="478"/>
          <ac:picMkLst>
            <pc:docMk/>
            <pc:sldMk cId="2189452942" sldId="269"/>
            <ac:picMk id="5122" creationId="{034EE474-060E-4E1F-A966-5E2D52085A45}"/>
          </ac:picMkLst>
        </pc:picChg>
      </pc:sldChg>
      <pc:sldChg chg="addSp delSp modSp modNotesTx">
        <pc:chgData name="Larrison, Stephanie" userId="86357c09-94fc-4b37-86f3-695c3a74fd70" providerId="ADAL" clId="{7D98C309-1AEA-4C6B-A850-95C42F044A77}" dt="2019-02-25T18:43:56.784" v="5801" actId="20577"/>
        <pc:sldMkLst>
          <pc:docMk/>
          <pc:sldMk cId="3881320295" sldId="270"/>
        </pc:sldMkLst>
        <pc:picChg chg="del">
          <ac:chgData name="Larrison, Stephanie" userId="86357c09-94fc-4b37-86f3-695c3a74fd70" providerId="ADAL" clId="{7D98C309-1AEA-4C6B-A850-95C42F044A77}" dt="2019-02-25T17:44:22.006" v="4" actId="478"/>
          <ac:picMkLst>
            <pc:docMk/>
            <pc:sldMk cId="3881320295" sldId="270"/>
            <ac:picMk id="3" creationId="{6178594F-C9ED-46BA-8425-05344D015633}"/>
          </ac:picMkLst>
        </pc:picChg>
        <pc:picChg chg="add mod">
          <ac:chgData name="Larrison, Stephanie" userId="86357c09-94fc-4b37-86f3-695c3a74fd70" providerId="ADAL" clId="{7D98C309-1AEA-4C6B-A850-95C42F044A77}" dt="2019-02-25T17:44:43.303" v="6" actId="1076"/>
          <ac:picMkLst>
            <pc:docMk/>
            <pc:sldMk cId="3881320295" sldId="270"/>
            <ac:picMk id="4" creationId="{0C0BAF64-9B7D-413D-BED8-708F579A854E}"/>
          </ac:picMkLst>
        </pc:picChg>
        <pc:picChg chg="add mod">
          <ac:chgData name="Larrison, Stephanie" userId="86357c09-94fc-4b37-86f3-695c3a74fd70" providerId="ADAL" clId="{7D98C309-1AEA-4C6B-A850-95C42F044A77}" dt="2019-02-25T17:44:58.351" v="8" actId="1076"/>
          <ac:picMkLst>
            <pc:docMk/>
            <pc:sldMk cId="3881320295" sldId="270"/>
            <ac:picMk id="5" creationId="{B2797FBB-076E-40F5-A082-9FEC7F49E6B3}"/>
          </ac:picMkLst>
        </pc:picChg>
      </pc:sldChg>
      <pc:sldChg chg="modNotesTx">
        <pc:chgData name="Larrison, Stephanie" userId="86357c09-94fc-4b37-86f3-695c3a74fd70" providerId="ADAL" clId="{7D98C309-1AEA-4C6B-A850-95C42F044A77}" dt="2019-02-25T18:45:17.812" v="5933" actId="20577"/>
        <pc:sldMkLst>
          <pc:docMk/>
          <pc:sldMk cId="3303775394" sldId="271"/>
        </pc:sldMkLst>
      </pc:sldChg>
      <pc:sldChg chg="modNotesTx">
        <pc:chgData name="Larrison, Stephanie" userId="86357c09-94fc-4b37-86f3-695c3a74fd70" providerId="ADAL" clId="{7D98C309-1AEA-4C6B-A850-95C42F044A77}" dt="2019-02-25T18:46:12.284" v="6083" actId="20577"/>
        <pc:sldMkLst>
          <pc:docMk/>
          <pc:sldMk cId="4092311019" sldId="272"/>
        </pc:sldMkLst>
      </pc:sldChg>
      <pc:sldChg chg="addSp delSp modSp modNotesTx">
        <pc:chgData name="Larrison, Stephanie" userId="86357c09-94fc-4b37-86f3-695c3a74fd70" providerId="ADAL" clId="{7D98C309-1AEA-4C6B-A850-95C42F044A77}" dt="2019-02-25T18:47:48.736" v="6261" actId="20577"/>
        <pc:sldMkLst>
          <pc:docMk/>
          <pc:sldMk cId="1914773916" sldId="273"/>
        </pc:sldMkLst>
        <pc:picChg chg="add mod">
          <ac:chgData name="Larrison, Stephanie" userId="86357c09-94fc-4b37-86f3-695c3a74fd70" providerId="ADAL" clId="{7D98C309-1AEA-4C6B-A850-95C42F044A77}" dt="2019-02-25T17:42:52.853" v="3" actId="1076"/>
          <ac:picMkLst>
            <pc:docMk/>
            <pc:sldMk cId="1914773916" sldId="273"/>
            <ac:picMk id="3" creationId="{867672DC-8ACF-4B56-A799-E97C595955EB}"/>
          </ac:picMkLst>
        </pc:picChg>
        <pc:picChg chg="del">
          <ac:chgData name="Larrison, Stephanie" userId="86357c09-94fc-4b37-86f3-695c3a74fd70" providerId="ADAL" clId="{7D98C309-1AEA-4C6B-A850-95C42F044A77}" dt="2019-02-25T17:42:34.093" v="0" actId="478"/>
          <ac:picMkLst>
            <pc:docMk/>
            <pc:sldMk cId="1914773916" sldId="273"/>
            <ac:picMk id="4" creationId="{5FBF88A0-426D-4D2D-835D-299A761E4502}"/>
          </ac:picMkLst>
        </pc:picChg>
      </pc:sldChg>
      <pc:sldChg chg="modNotesTx">
        <pc:chgData name="Larrison, Stephanie" userId="86357c09-94fc-4b37-86f3-695c3a74fd70" providerId="ADAL" clId="{7D98C309-1AEA-4C6B-A850-95C42F044A77}" dt="2019-02-25T18:48:32.500" v="6290" actId="20577"/>
        <pc:sldMkLst>
          <pc:docMk/>
          <pc:sldMk cId="290236118" sldId="274"/>
        </pc:sldMkLst>
      </pc:sldChg>
      <pc:sldChg chg="ord">
        <pc:chgData name="Larrison, Stephanie" userId="86357c09-94fc-4b37-86f3-695c3a74fd70" providerId="ADAL" clId="{7D98C309-1AEA-4C6B-A850-95C42F044A77}" dt="2019-02-25T17:50:58.872" v="17"/>
        <pc:sldMkLst>
          <pc:docMk/>
          <pc:sldMk cId="2589378434" sldId="276"/>
        </pc:sldMkLst>
      </pc:sldChg>
      <pc:sldChg chg="ord">
        <pc:chgData name="Larrison, Stephanie" userId="86357c09-94fc-4b37-86f3-695c3a74fd70" providerId="ADAL" clId="{7D98C309-1AEA-4C6B-A850-95C42F044A77}" dt="2019-02-25T17:51:01.032" v="18"/>
        <pc:sldMkLst>
          <pc:docMk/>
          <pc:sldMk cId="1706401433" sldId="27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8073C8-406B-4994-814E-8FCFCAAF9188}" type="datetimeFigureOut">
              <a:rPr lang="en-US" smtClean="0"/>
              <a:t>2/26/2019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9933A2-9A45-408D-ACB0-08490AC7F18E}" type="slidenum">
              <a:rPr lang="en-US" smtClean="0"/>
              <a:t>‹#›</a:t>
            </a:fld>
            <a:endParaRPr lang="en-US"/>
          </a:p>
        </p:txBody>
      </p:sp>
    </p:spTree>
    <p:extLst>
      <p:ext uri="{BB962C8B-B14F-4D97-AF65-F5344CB8AC3E}">
        <p14:creationId xmlns:p14="http://schemas.microsoft.com/office/powerpoint/2010/main" val="699505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the new task list was a success, it became clear early on that the form was too long and required a lot of scrolling to see the information you needed. </a:t>
            </a:r>
          </a:p>
          <a:p>
            <a:endParaRPr lang="en-US" dirty="0"/>
          </a:p>
          <a:p>
            <a:r>
              <a:rPr lang="en-US" dirty="0"/>
              <a:t>Second, creating the views in SharePoint requires training and understanding difference between customizing a list versus customizing a view.  Using anything in SharePoint requires training.  It is not very user friendly or intuitive in my experience. </a:t>
            </a:r>
          </a:p>
          <a:p>
            <a:endParaRPr lang="en-US" dirty="0"/>
          </a:p>
          <a:p>
            <a:r>
              <a:rPr lang="en-US" dirty="0"/>
              <a:t>We have very little control over navigation in SharePoint site so it is impossible to find the task list without a personal bookmark, or without creating a customized page with links to the task list of various views.   There is no breadcrumb to follow, there is not hierarchy to drill down in to find what you need. </a:t>
            </a:r>
          </a:p>
        </p:txBody>
      </p:sp>
      <p:sp>
        <p:nvSpPr>
          <p:cNvPr id="4" name="Slide Number Placeholder 3"/>
          <p:cNvSpPr>
            <a:spLocks noGrp="1"/>
          </p:cNvSpPr>
          <p:nvPr>
            <p:ph type="sldNum" sz="quarter" idx="5"/>
          </p:nvPr>
        </p:nvSpPr>
        <p:spPr/>
        <p:txBody>
          <a:bodyPr/>
          <a:lstStyle/>
          <a:p>
            <a:fld id="{4E9933A2-9A45-408D-ACB0-08490AC7F18E}" type="slidenum">
              <a:rPr lang="en-US" smtClean="0"/>
              <a:t>14</a:t>
            </a:fld>
            <a:endParaRPr lang="en-US"/>
          </a:p>
        </p:txBody>
      </p:sp>
    </p:spTree>
    <p:extLst>
      <p:ext uri="{BB962C8B-B14F-4D97-AF65-F5344CB8AC3E}">
        <p14:creationId xmlns:p14="http://schemas.microsoft.com/office/powerpoint/2010/main" val="2773085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address the very long form, we received assistance from the library’s programmer analyst, Jason Long.  He investigated other Office 365 apps such as Flow and </a:t>
            </a:r>
            <a:r>
              <a:rPr lang="en-US" dirty="0" err="1"/>
              <a:t>PowerAps</a:t>
            </a:r>
            <a:r>
              <a:rPr lang="en-US" dirty="0"/>
              <a:t> but none of them could accomplish the vision we had to see only the fields applicable to our part of the workflow. </a:t>
            </a:r>
          </a:p>
          <a:p>
            <a:endParaRPr lang="en-US" dirty="0"/>
          </a:p>
          <a:p>
            <a:r>
              <a:rPr lang="en-US" dirty="0"/>
              <a:t>He found the best option was to use InfoPath to create a customized form with tabbed sections.  </a:t>
            </a:r>
          </a:p>
          <a:p>
            <a:endParaRPr lang="en-US" dirty="0"/>
          </a:p>
          <a:p>
            <a:r>
              <a:rPr lang="en-US" dirty="0"/>
              <a:t>This view is the Pre-Order tab filled out by Scott with all the information his assistant needs to place a new order.   Everything he fills out on this form, will be viewable in the next tab, New Order. </a:t>
            </a:r>
          </a:p>
        </p:txBody>
      </p:sp>
      <p:sp>
        <p:nvSpPr>
          <p:cNvPr id="4" name="Slide Number Placeholder 3"/>
          <p:cNvSpPr>
            <a:spLocks noGrp="1"/>
          </p:cNvSpPr>
          <p:nvPr>
            <p:ph type="sldNum" sz="quarter" idx="5"/>
          </p:nvPr>
        </p:nvSpPr>
        <p:spPr/>
        <p:txBody>
          <a:bodyPr/>
          <a:lstStyle/>
          <a:p>
            <a:fld id="{4E9933A2-9A45-408D-ACB0-08490AC7F18E}" type="slidenum">
              <a:rPr lang="en-US" smtClean="0"/>
              <a:t>15</a:t>
            </a:fld>
            <a:endParaRPr lang="en-US"/>
          </a:p>
        </p:txBody>
      </p:sp>
    </p:spTree>
    <p:extLst>
      <p:ext uri="{BB962C8B-B14F-4D97-AF65-F5344CB8AC3E}">
        <p14:creationId xmlns:p14="http://schemas.microsoft.com/office/powerpoint/2010/main" val="3202499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head assistant receives an email notice when Scott finishes his part of the form.  There is no need for the assistant to go to the pre-order tab to get the information they need.  Everything is visible here, and the assistant is able to fill in the PO Numbers, order numbers, invoices, and so on from this tab. </a:t>
            </a:r>
          </a:p>
        </p:txBody>
      </p:sp>
      <p:sp>
        <p:nvSpPr>
          <p:cNvPr id="4" name="Slide Number Placeholder 3"/>
          <p:cNvSpPr>
            <a:spLocks noGrp="1"/>
          </p:cNvSpPr>
          <p:nvPr>
            <p:ph type="sldNum" sz="quarter" idx="5"/>
          </p:nvPr>
        </p:nvSpPr>
        <p:spPr/>
        <p:txBody>
          <a:bodyPr/>
          <a:lstStyle/>
          <a:p>
            <a:fld id="{4E9933A2-9A45-408D-ACB0-08490AC7F18E}" type="slidenum">
              <a:rPr lang="en-US" smtClean="0"/>
              <a:t>16</a:t>
            </a:fld>
            <a:endParaRPr lang="en-US"/>
          </a:p>
        </p:txBody>
      </p:sp>
    </p:spTree>
    <p:extLst>
      <p:ext uri="{BB962C8B-B14F-4D97-AF65-F5344CB8AC3E}">
        <p14:creationId xmlns:p14="http://schemas.microsoft.com/office/powerpoint/2010/main" val="4202582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nice feature our programmer was able to create was graying out tabs when they are not applicable.  In this example, we are still in the New Order tab, but you can see that the License tab is grayed out which will occur only when the License is Required field is set to No.  We can easily see that separate workflow is not required for this particular order.</a:t>
            </a:r>
          </a:p>
          <a:p>
            <a:endParaRPr lang="en-US" dirty="0"/>
          </a:p>
          <a:p>
            <a:endParaRPr lang="en-US" dirty="0"/>
          </a:p>
        </p:txBody>
      </p:sp>
      <p:sp>
        <p:nvSpPr>
          <p:cNvPr id="4" name="Slide Number Placeholder 3"/>
          <p:cNvSpPr>
            <a:spLocks noGrp="1"/>
          </p:cNvSpPr>
          <p:nvPr>
            <p:ph type="sldNum" sz="quarter" idx="5"/>
          </p:nvPr>
        </p:nvSpPr>
        <p:spPr/>
        <p:txBody>
          <a:bodyPr/>
          <a:lstStyle/>
          <a:p>
            <a:fld id="{4E9933A2-9A45-408D-ACB0-08490AC7F18E}" type="slidenum">
              <a:rPr lang="en-US" smtClean="0"/>
              <a:t>17</a:t>
            </a:fld>
            <a:endParaRPr lang="en-US"/>
          </a:p>
        </p:txBody>
      </p:sp>
    </p:spTree>
    <p:extLst>
      <p:ext uri="{BB962C8B-B14F-4D97-AF65-F5344CB8AC3E}">
        <p14:creationId xmlns:p14="http://schemas.microsoft.com/office/powerpoint/2010/main" val="3352391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InfoPath is not a perfect solution, however.  It has some quirks.  </a:t>
            </a:r>
          </a:p>
          <a:p>
            <a:endParaRPr lang="en-US" dirty="0"/>
          </a:p>
          <a:p>
            <a:r>
              <a:rPr lang="en-US" dirty="0"/>
              <a:t>As an older Microsoft product it is no longer developed, but we are happy that it should be supported for several more years.</a:t>
            </a:r>
          </a:p>
          <a:p>
            <a:endParaRPr lang="en-US" dirty="0"/>
          </a:p>
          <a:p>
            <a:r>
              <a:rPr lang="en-US" dirty="0"/>
              <a:t>Also because it is an older product InfoPath is only accessible from the Classic SharePoint experience – which I will show in the next slide.</a:t>
            </a:r>
          </a:p>
          <a:p>
            <a:endParaRPr lang="en-US" dirty="0"/>
          </a:p>
          <a:p>
            <a:r>
              <a:rPr lang="en-US" dirty="0"/>
              <a:t>Ironically you have to use Classic SharePoint to access </a:t>
            </a:r>
            <a:r>
              <a:rPr lang="en-US" dirty="0" err="1"/>
              <a:t>Infopath</a:t>
            </a:r>
            <a:r>
              <a:rPr lang="en-US" dirty="0"/>
              <a:t> to create the tabbed form, but you cannot see the tabbed form in Classic SharePoint.  You can only view it in the quote “New Experience” of SharePoint lists and that requires a work around as well</a:t>
            </a:r>
          </a:p>
        </p:txBody>
      </p:sp>
      <p:sp>
        <p:nvSpPr>
          <p:cNvPr id="4" name="Slide Number Placeholder 3"/>
          <p:cNvSpPr>
            <a:spLocks noGrp="1"/>
          </p:cNvSpPr>
          <p:nvPr>
            <p:ph type="sldNum" sz="quarter" idx="5"/>
          </p:nvPr>
        </p:nvSpPr>
        <p:spPr/>
        <p:txBody>
          <a:bodyPr/>
          <a:lstStyle/>
          <a:p>
            <a:fld id="{4E9933A2-9A45-408D-ACB0-08490AC7F18E}" type="slidenum">
              <a:rPr lang="en-US" smtClean="0"/>
              <a:t>18</a:t>
            </a:fld>
            <a:endParaRPr lang="en-US"/>
          </a:p>
        </p:txBody>
      </p:sp>
    </p:spTree>
    <p:extLst>
      <p:ext uri="{BB962C8B-B14F-4D97-AF65-F5344CB8AC3E}">
        <p14:creationId xmlns:p14="http://schemas.microsoft.com/office/powerpoint/2010/main" val="517969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Classic Experience of SharePoint lists, where you can find the link to Customize it using InfoPath.  It is located in the List tab of the Microsoft ribbon.  Incidentally, InfoPath is a separate software product that you need to have installed on your computer to create or edit the forms. </a:t>
            </a:r>
          </a:p>
          <a:p>
            <a:endParaRPr lang="en-US" dirty="0"/>
          </a:p>
          <a:p>
            <a:r>
              <a:rPr lang="en-US" dirty="0"/>
              <a:t>For uploaded version of PPT: </a:t>
            </a:r>
          </a:p>
          <a:p>
            <a:r>
              <a:rPr lang="en-US" dirty="0"/>
              <a:t>How to change the "list experience" in SharePoint</a:t>
            </a:r>
            <a:endParaRPr lang="en-US" dirty="0">
              <a:cs typeface="Calibri"/>
            </a:endParaRPr>
          </a:p>
          <a:p>
            <a:endParaRPr lang="en-US" dirty="0"/>
          </a:p>
          <a:p>
            <a:r>
              <a:rPr lang="en-US" dirty="0"/>
              <a:t>Editing lists and tasks can only be done in Internet Explorer.</a:t>
            </a:r>
          </a:p>
          <a:p>
            <a:endParaRPr lang="en-US" dirty="0"/>
          </a:p>
          <a:p>
            <a:r>
              <a:rPr lang="en-US" dirty="0"/>
              <a:t>From Classic SharePoint, open List tab, then choose List Settings. </a:t>
            </a:r>
          </a:p>
          <a:p>
            <a:r>
              <a:rPr lang="en-US" dirty="0"/>
              <a:t>Under General Settings, choose Advanced Settings</a:t>
            </a:r>
          </a:p>
          <a:p>
            <a:r>
              <a:rPr lang="en-US" dirty="0"/>
              <a:t>Scroll to List experience at the very bottom of the page.  </a:t>
            </a:r>
          </a:p>
          <a:p>
            <a:endParaRPr lang="en-US" dirty="0"/>
          </a:p>
          <a:p>
            <a:endParaRPr lang="en-US" dirty="0"/>
          </a:p>
        </p:txBody>
      </p:sp>
      <p:sp>
        <p:nvSpPr>
          <p:cNvPr id="4" name="Slide Number Placeholder 3"/>
          <p:cNvSpPr>
            <a:spLocks noGrp="1"/>
          </p:cNvSpPr>
          <p:nvPr>
            <p:ph type="sldNum" sz="quarter" idx="5"/>
          </p:nvPr>
        </p:nvSpPr>
        <p:spPr/>
        <p:txBody>
          <a:bodyPr/>
          <a:lstStyle/>
          <a:p>
            <a:fld id="{4E9933A2-9A45-408D-ACB0-08490AC7F18E}" type="slidenum">
              <a:rPr lang="en-US" smtClean="0"/>
              <a:t>19</a:t>
            </a:fld>
            <a:endParaRPr lang="en-US"/>
          </a:p>
        </p:txBody>
      </p:sp>
    </p:spTree>
    <p:extLst>
      <p:ext uri="{BB962C8B-B14F-4D97-AF65-F5344CB8AC3E}">
        <p14:creationId xmlns:p14="http://schemas.microsoft.com/office/powerpoint/2010/main" val="255851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SharePoint’s new list experience provides a cleaner look and feel ….filtering by multiple columns….easier sorting….and better compatibility with other Office 365 apps.</a:t>
            </a:r>
          </a:p>
          <a:p>
            <a:endParaRPr lang="en-US" dirty="0">
              <a:cs typeface="Calibri"/>
            </a:endParaRPr>
          </a:p>
          <a:p>
            <a:r>
              <a:rPr lang="en-US" dirty="0">
                <a:cs typeface="Calibri"/>
              </a:rPr>
              <a:t>However, the forms created and customized in InfoPath are not fully compatible.  To open a task, you must right click on the title and select Open or Edit.  Jason also created a shortcut to the tabbed view by using a </a:t>
            </a:r>
            <a:r>
              <a:rPr lang="en-US" dirty="0" err="1">
                <a:cs typeface="Calibri"/>
              </a:rPr>
              <a:t>TaskID</a:t>
            </a:r>
            <a:r>
              <a:rPr lang="en-US" dirty="0">
                <a:cs typeface="Calibri"/>
              </a:rPr>
              <a:t>.   </a:t>
            </a:r>
          </a:p>
          <a:p>
            <a:endParaRPr lang="en-US" dirty="0"/>
          </a:p>
        </p:txBody>
      </p:sp>
      <p:sp>
        <p:nvSpPr>
          <p:cNvPr id="4" name="Slide Number Placeholder 3"/>
          <p:cNvSpPr>
            <a:spLocks noGrp="1"/>
          </p:cNvSpPr>
          <p:nvPr>
            <p:ph type="sldNum" sz="quarter" idx="5"/>
          </p:nvPr>
        </p:nvSpPr>
        <p:spPr/>
        <p:txBody>
          <a:bodyPr/>
          <a:lstStyle/>
          <a:p>
            <a:fld id="{4E9933A2-9A45-408D-ACB0-08490AC7F18E}" type="slidenum">
              <a:rPr lang="en-US" smtClean="0"/>
              <a:t>20</a:t>
            </a:fld>
            <a:endParaRPr lang="en-US"/>
          </a:p>
        </p:txBody>
      </p:sp>
    </p:spTree>
    <p:extLst>
      <p:ext uri="{BB962C8B-B14F-4D97-AF65-F5344CB8AC3E}">
        <p14:creationId xmlns:p14="http://schemas.microsoft.com/office/powerpoint/2010/main" val="699143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Our next steps are to address the other issues we have with SharePoint lists.  </a:t>
            </a:r>
          </a:p>
          <a:p>
            <a:endParaRPr lang="en-US" dirty="0">
              <a:cs typeface="Calibri"/>
            </a:endParaRPr>
          </a:p>
          <a:p>
            <a:r>
              <a:rPr lang="en-US" dirty="0">
                <a:cs typeface="Calibri"/>
              </a:rPr>
              <a:t>We plan to train staff on how to use filters more effectively;   set up their custom views and train on how to use views more effectively;  and  organize the various views and make them available from a single easily accessible page to eliminate the need for multiple books marks. </a:t>
            </a:r>
          </a:p>
          <a:p>
            <a:endParaRPr lang="en-US" dirty="0">
              <a:cs typeface="Calibri"/>
            </a:endParaRPr>
          </a:p>
          <a:p>
            <a:r>
              <a:rPr lang="en-US" dirty="0">
                <a:cs typeface="Calibri"/>
              </a:rPr>
              <a:t>Finally, we’ve started using SharePoint tasks to keep track of titles to be dropped, or that are changing format, platform, or publishers in the next fiscal year. </a:t>
            </a:r>
          </a:p>
          <a:p>
            <a:r>
              <a:rPr lang="en-US" dirty="0">
                <a:cs typeface="Calibri"/>
              </a:rPr>
              <a:t> </a:t>
            </a:r>
            <a:endParaRPr lang="en-US" dirty="0"/>
          </a:p>
          <a:p>
            <a:endParaRPr lang="en-US" dirty="0"/>
          </a:p>
        </p:txBody>
      </p:sp>
      <p:sp>
        <p:nvSpPr>
          <p:cNvPr id="4" name="Slide Number Placeholder 3"/>
          <p:cNvSpPr>
            <a:spLocks noGrp="1"/>
          </p:cNvSpPr>
          <p:nvPr>
            <p:ph type="sldNum" sz="quarter" idx="5"/>
          </p:nvPr>
        </p:nvSpPr>
        <p:spPr/>
        <p:txBody>
          <a:bodyPr/>
          <a:lstStyle/>
          <a:p>
            <a:fld id="{4E9933A2-9A45-408D-ACB0-08490AC7F18E}" type="slidenum">
              <a:rPr lang="en-US" smtClean="0"/>
              <a:t>21</a:t>
            </a:fld>
            <a:endParaRPr lang="en-US"/>
          </a:p>
        </p:txBody>
      </p:sp>
    </p:spTree>
    <p:extLst>
      <p:ext uri="{BB962C8B-B14F-4D97-AF65-F5344CB8AC3E}">
        <p14:creationId xmlns:p14="http://schemas.microsoft.com/office/powerpoint/2010/main" val="1149954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545EFA65-24DD-4C96-ADA5-F623BEBBFE3F}" type="datetime1">
              <a:rPr lang="en-US" smtClean="0"/>
              <a:t>2/26/2019</a:t>
            </a:fld>
            <a:endParaRPr lang="en-US"/>
          </a:p>
        </p:txBody>
      </p:sp>
      <p:sp>
        <p:nvSpPr>
          <p:cNvPr id="5" name="Footer Placeholder 4"/>
          <p:cNvSpPr>
            <a:spLocks noGrp="1"/>
          </p:cNvSpPr>
          <p:nvPr>
            <p:ph type="ftr" sz="quarter" idx="11"/>
          </p:nvPr>
        </p:nvSpPr>
        <p:spPr/>
        <p:txBody>
          <a:bodyPr/>
          <a:lstStyle/>
          <a:p>
            <a:r>
              <a:rPr lang="en-US"/>
              <a:t>Stephanie Larrison and Scott Pope / Office 365 to Juggle E-Resource Tasks</a:t>
            </a:r>
          </a:p>
        </p:txBody>
      </p:sp>
      <p:sp>
        <p:nvSpPr>
          <p:cNvPr id="6" name="Slide Number Placeholder 5"/>
          <p:cNvSpPr>
            <a:spLocks noGrp="1"/>
          </p:cNvSpPr>
          <p:nvPr>
            <p:ph type="sldNum" sz="quarter" idx="12"/>
          </p:nvPr>
        </p:nvSpPr>
        <p:spPr/>
        <p:txBody>
          <a:bodyPr/>
          <a:lstStyle/>
          <a:p>
            <a:fld id="{50EF2A56-F7D4-4513-ACF0-8BD08180429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7884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739894-DE4C-4169-BF4B-DB783B8D20C7}" type="datetime1">
              <a:rPr lang="en-US" smtClean="0"/>
              <a:t>2/26/2019</a:t>
            </a:fld>
            <a:endParaRPr lang="en-US"/>
          </a:p>
        </p:txBody>
      </p:sp>
      <p:sp>
        <p:nvSpPr>
          <p:cNvPr id="5" name="Footer Placeholder 4"/>
          <p:cNvSpPr>
            <a:spLocks noGrp="1"/>
          </p:cNvSpPr>
          <p:nvPr>
            <p:ph type="ftr" sz="quarter" idx="11"/>
          </p:nvPr>
        </p:nvSpPr>
        <p:spPr/>
        <p:txBody>
          <a:bodyPr/>
          <a:lstStyle/>
          <a:p>
            <a:r>
              <a:rPr lang="en-US"/>
              <a:t>Stephanie Larrison and Scott Pope / Office 365 to Juggle E-Resource Tasks</a:t>
            </a:r>
          </a:p>
        </p:txBody>
      </p:sp>
      <p:sp>
        <p:nvSpPr>
          <p:cNvPr id="6" name="Slide Number Placeholder 5"/>
          <p:cNvSpPr>
            <a:spLocks noGrp="1"/>
          </p:cNvSpPr>
          <p:nvPr>
            <p:ph type="sldNum" sz="quarter" idx="12"/>
          </p:nvPr>
        </p:nvSpPr>
        <p:spPr/>
        <p:txBody>
          <a:bodyPr/>
          <a:lstStyle/>
          <a:p>
            <a:fld id="{50EF2A56-F7D4-4513-ACF0-8BD081804298}" type="slidenum">
              <a:rPr lang="en-US" smtClean="0"/>
              <a:t>‹#›</a:t>
            </a:fld>
            <a:endParaRPr lang="en-US"/>
          </a:p>
        </p:txBody>
      </p:sp>
    </p:spTree>
    <p:extLst>
      <p:ext uri="{BB962C8B-B14F-4D97-AF65-F5344CB8AC3E}">
        <p14:creationId xmlns:p14="http://schemas.microsoft.com/office/powerpoint/2010/main" val="4067368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DDEC9A-6854-4264-A260-2AF07DFF095B}" type="datetime1">
              <a:rPr lang="en-US" smtClean="0"/>
              <a:t>2/26/2019</a:t>
            </a:fld>
            <a:endParaRPr lang="en-US"/>
          </a:p>
        </p:txBody>
      </p:sp>
      <p:sp>
        <p:nvSpPr>
          <p:cNvPr id="5" name="Footer Placeholder 4"/>
          <p:cNvSpPr>
            <a:spLocks noGrp="1"/>
          </p:cNvSpPr>
          <p:nvPr>
            <p:ph type="ftr" sz="quarter" idx="11"/>
          </p:nvPr>
        </p:nvSpPr>
        <p:spPr/>
        <p:txBody>
          <a:bodyPr/>
          <a:lstStyle/>
          <a:p>
            <a:r>
              <a:rPr lang="en-US"/>
              <a:t>Stephanie Larrison and Scott Pope / Office 365 to Juggle E-Resource Tasks</a:t>
            </a:r>
          </a:p>
        </p:txBody>
      </p:sp>
      <p:sp>
        <p:nvSpPr>
          <p:cNvPr id="6" name="Slide Number Placeholder 5"/>
          <p:cNvSpPr>
            <a:spLocks noGrp="1"/>
          </p:cNvSpPr>
          <p:nvPr>
            <p:ph type="sldNum" sz="quarter" idx="12"/>
          </p:nvPr>
        </p:nvSpPr>
        <p:spPr/>
        <p:txBody>
          <a:bodyPr/>
          <a:lstStyle/>
          <a:p>
            <a:fld id="{50EF2A56-F7D4-4513-ACF0-8BD081804298}" type="slidenum">
              <a:rPr lang="en-US" smtClean="0"/>
              <a:t>‹#›</a:t>
            </a:fld>
            <a:endParaRPr lang="en-US"/>
          </a:p>
        </p:txBody>
      </p:sp>
    </p:spTree>
    <p:extLst>
      <p:ext uri="{BB962C8B-B14F-4D97-AF65-F5344CB8AC3E}">
        <p14:creationId xmlns:p14="http://schemas.microsoft.com/office/powerpoint/2010/main" val="1365076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F596A0-420B-4567-937B-A730B34B265A}" type="datetime1">
              <a:rPr lang="en-US" smtClean="0"/>
              <a:t>2/26/2019</a:t>
            </a:fld>
            <a:endParaRPr lang="en-US"/>
          </a:p>
        </p:txBody>
      </p:sp>
      <p:sp>
        <p:nvSpPr>
          <p:cNvPr id="5" name="Footer Placeholder 4"/>
          <p:cNvSpPr>
            <a:spLocks noGrp="1"/>
          </p:cNvSpPr>
          <p:nvPr>
            <p:ph type="ftr" sz="quarter" idx="11"/>
          </p:nvPr>
        </p:nvSpPr>
        <p:spPr/>
        <p:txBody>
          <a:bodyPr/>
          <a:lstStyle/>
          <a:p>
            <a:r>
              <a:rPr lang="en-US"/>
              <a:t>Stephanie Larrison and Scott Pope / Office 365 to Juggle E-Resource Tasks</a:t>
            </a:r>
          </a:p>
        </p:txBody>
      </p:sp>
      <p:sp>
        <p:nvSpPr>
          <p:cNvPr id="6" name="Slide Number Placeholder 5"/>
          <p:cNvSpPr>
            <a:spLocks noGrp="1"/>
          </p:cNvSpPr>
          <p:nvPr>
            <p:ph type="sldNum" sz="quarter" idx="12"/>
          </p:nvPr>
        </p:nvSpPr>
        <p:spPr/>
        <p:txBody>
          <a:bodyPr/>
          <a:lstStyle/>
          <a:p>
            <a:fld id="{50EF2A56-F7D4-4513-ACF0-8BD081804298}" type="slidenum">
              <a:rPr lang="en-US" smtClean="0"/>
              <a:t>‹#›</a:t>
            </a:fld>
            <a:endParaRPr lang="en-US"/>
          </a:p>
        </p:txBody>
      </p:sp>
    </p:spTree>
    <p:extLst>
      <p:ext uri="{BB962C8B-B14F-4D97-AF65-F5344CB8AC3E}">
        <p14:creationId xmlns:p14="http://schemas.microsoft.com/office/powerpoint/2010/main" val="1073323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B31603-E2C7-4466-861D-D591B827DDB9}" type="datetime1">
              <a:rPr lang="en-US" smtClean="0"/>
              <a:t>2/26/2019</a:t>
            </a:fld>
            <a:endParaRPr lang="en-US"/>
          </a:p>
        </p:txBody>
      </p:sp>
      <p:sp>
        <p:nvSpPr>
          <p:cNvPr id="5" name="Footer Placeholder 4"/>
          <p:cNvSpPr>
            <a:spLocks noGrp="1"/>
          </p:cNvSpPr>
          <p:nvPr>
            <p:ph type="ftr" sz="quarter" idx="11"/>
          </p:nvPr>
        </p:nvSpPr>
        <p:spPr/>
        <p:txBody>
          <a:bodyPr/>
          <a:lstStyle/>
          <a:p>
            <a:r>
              <a:rPr lang="en-US"/>
              <a:t>Stephanie Larrison and Scott Pope / Office 365 to Juggle E-Resource Tasks</a:t>
            </a:r>
          </a:p>
        </p:txBody>
      </p:sp>
      <p:sp>
        <p:nvSpPr>
          <p:cNvPr id="6" name="Slide Number Placeholder 5"/>
          <p:cNvSpPr>
            <a:spLocks noGrp="1"/>
          </p:cNvSpPr>
          <p:nvPr>
            <p:ph type="sldNum" sz="quarter" idx="12"/>
          </p:nvPr>
        </p:nvSpPr>
        <p:spPr/>
        <p:txBody>
          <a:bodyPr/>
          <a:lstStyle/>
          <a:p>
            <a:fld id="{50EF2A56-F7D4-4513-ACF0-8BD08180429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685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D8DE9B5-6EC2-4CC0-8CB2-8D1D3CA9C838}" type="datetime1">
              <a:rPr lang="en-US" smtClean="0"/>
              <a:t>2/26/2019</a:t>
            </a:fld>
            <a:endParaRPr lang="en-US"/>
          </a:p>
        </p:txBody>
      </p:sp>
      <p:sp>
        <p:nvSpPr>
          <p:cNvPr id="6" name="Footer Placeholder 5"/>
          <p:cNvSpPr>
            <a:spLocks noGrp="1"/>
          </p:cNvSpPr>
          <p:nvPr>
            <p:ph type="ftr" sz="quarter" idx="11"/>
          </p:nvPr>
        </p:nvSpPr>
        <p:spPr/>
        <p:txBody>
          <a:bodyPr/>
          <a:lstStyle/>
          <a:p>
            <a:r>
              <a:rPr lang="en-US"/>
              <a:t>Stephanie Larrison and Scott Pope / Office 365 to Juggle E-Resource Tasks</a:t>
            </a:r>
          </a:p>
        </p:txBody>
      </p:sp>
      <p:sp>
        <p:nvSpPr>
          <p:cNvPr id="7" name="Slide Number Placeholder 6"/>
          <p:cNvSpPr>
            <a:spLocks noGrp="1"/>
          </p:cNvSpPr>
          <p:nvPr>
            <p:ph type="sldNum" sz="quarter" idx="12"/>
          </p:nvPr>
        </p:nvSpPr>
        <p:spPr/>
        <p:txBody>
          <a:bodyPr/>
          <a:lstStyle/>
          <a:p>
            <a:fld id="{50EF2A56-F7D4-4513-ACF0-8BD081804298}" type="slidenum">
              <a:rPr lang="en-US" smtClean="0"/>
              <a:t>‹#›</a:t>
            </a:fld>
            <a:endParaRPr lang="en-US"/>
          </a:p>
        </p:txBody>
      </p:sp>
    </p:spTree>
    <p:extLst>
      <p:ext uri="{BB962C8B-B14F-4D97-AF65-F5344CB8AC3E}">
        <p14:creationId xmlns:p14="http://schemas.microsoft.com/office/powerpoint/2010/main" val="338184906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E4D6559-DB16-4FB3-AB03-ED61FEEC1C9D}" type="datetime1">
              <a:rPr lang="en-US" smtClean="0"/>
              <a:t>2/26/2019</a:t>
            </a:fld>
            <a:endParaRPr lang="en-US"/>
          </a:p>
        </p:txBody>
      </p:sp>
      <p:sp>
        <p:nvSpPr>
          <p:cNvPr id="8" name="Footer Placeholder 7"/>
          <p:cNvSpPr>
            <a:spLocks noGrp="1"/>
          </p:cNvSpPr>
          <p:nvPr>
            <p:ph type="ftr" sz="quarter" idx="11"/>
          </p:nvPr>
        </p:nvSpPr>
        <p:spPr/>
        <p:txBody>
          <a:bodyPr/>
          <a:lstStyle/>
          <a:p>
            <a:r>
              <a:rPr lang="en-US"/>
              <a:t>Stephanie Larrison and Scott Pope / Office 365 to Juggle E-Resource Tasks</a:t>
            </a:r>
          </a:p>
        </p:txBody>
      </p:sp>
      <p:sp>
        <p:nvSpPr>
          <p:cNvPr id="9" name="Slide Number Placeholder 8"/>
          <p:cNvSpPr>
            <a:spLocks noGrp="1"/>
          </p:cNvSpPr>
          <p:nvPr>
            <p:ph type="sldNum" sz="quarter" idx="12"/>
          </p:nvPr>
        </p:nvSpPr>
        <p:spPr/>
        <p:txBody>
          <a:bodyPr/>
          <a:lstStyle/>
          <a:p>
            <a:fld id="{50EF2A56-F7D4-4513-ACF0-8BD081804298}" type="slidenum">
              <a:rPr lang="en-US" smtClean="0"/>
              <a:t>‹#›</a:t>
            </a:fld>
            <a:endParaRPr lang="en-US"/>
          </a:p>
        </p:txBody>
      </p:sp>
    </p:spTree>
    <p:extLst>
      <p:ext uri="{BB962C8B-B14F-4D97-AF65-F5344CB8AC3E}">
        <p14:creationId xmlns:p14="http://schemas.microsoft.com/office/powerpoint/2010/main" val="21248458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4F0DD85-8138-43CA-8741-D0890EBEF2C5}" type="datetime1">
              <a:rPr lang="en-US" smtClean="0"/>
              <a:t>2/26/2019</a:t>
            </a:fld>
            <a:endParaRPr lang="en-US"/>
          </a:p>
        </p:txBody>
      </p:sp>
      <p:sp>
        <p:nvSpPr>
          <p:cNvPr id="4" name="Footer Placeholder 3"/>
          <p:cNvSpPr>
            <a:spLocks noGrp="1"/>
          </p:cNvSpPr>
          <p:nvPr>
            <p:ph type="ftr" sz="quarter" idx="11"/>
          </p:nvPr>
        </p:nvSpPr>
        <p:spPr/>
        <p:txBody>
          <a:bodyPr/>
          <a:lstStyle/>
          <a:p>
            <a:r>
              <a:rPr lang="en-US"/>
              <a:t>Stephanie Larrison and Scott Pope / Office 365 to Juggle E-Resource Tasks</a:t>
            </a:r>
          </a:p>
        </p:txBody>
      </p:sp>
      <p:sp>
        <p:nvSpPr>
          <p:cNvPr id="5" name="Slide Number Placeholder 4"/>
          <p:cNvSpPr>
            <a:spLocks noGrp="1"/>
          </p:cNvSpPr>
          <p:nvPr>
            <p:ph type="sldNum" sz="quarter" idx="12"/>
          </p:nvPr>
        </p:nvSpPr>
        <p:spPr/>
        <p:txBody>
          <a:bodyPr/>
          <a:lstStyle/>
          <a:p>
            <a:fld id="{50EF2A56-F7D4-4513-ACF0-8BD081804298}" type="slidenum">
              <a:rPr lang="en-US" smtClean="0"/>
              <a:t>‹#›</a:t>
            </a:fld>
            <a:endParaRPr lang="en-US"/>
          </a:p>
        </p:txBody>
      </p:sp>
    </p:spTree>
    <p:extLst>
      <p:ext uri="{BB962C8B-B14F-4D97-AF65-F5344CB8AC3E}">
        <p14:creationId xmlns:p14="http://schemas.microsoft.com/office/powerpoint/2010/main" val="4021935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B034E12-E6D8-4171-9C56-D7EBDE57079D}" type="datetime1">
              <a:rPr lang="en-US" smtClean="0"/>
              <a:t>2/26/2019</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Stephanie Larrison and Scott Pope / Office 365 to Juggle E-Resource Tasks</a:t>
            </a:r>
          </a:p>
        </p:txBody>
      </p:sp>
      <p:sp>
        <p:nvSpPr>
          <p:cNvPr id="9" name="Slide Number Placeholder 8"/>
          <p:cNvSpPr>
            <a:spLocks noGrp="1"/>
          </p:cNvSpPr>
          <p:nvPr>
            <p:ph type="sldNum" sz="quarter" idx="12"/>
          </p:nvPr>
        </p:nvSpPr>
        <p:spPr/>
        <p:txBody>
          <a:bodyPr/>
          <a:lstStyle/>
          <a:p>
            <a:fld id="{50EF2A56-F7D4-4513-ACF0-8BD081804298}" type="slidenum">
              <a:rPr lang="en-US" smtClean="0"/>
              <a:t>‹#›</a:t>
            </a:fld>
            <a:endParaRPr lang="en-US"/>
          </a:p>
        </p:txBody>
      </p:sp>
    </p:spTree>
    <p:extLst>
      <p:ext uri="{BB962C8B-B14F-4D97-AF65-F5344CB8AC3E}">
        <p14:creationId xmlns:p14="http://schemas.microsoft.com/office/powerpoint/2010/main" val="1397292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A1BCC1C-53F3-497A-B8F2-968FDABA9374}" type="datetime1">
              <a:rPr lang="en-US" smtClean="0"/>
              <a:t>2/26/2019</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Stephanie Larrison and Scott Pope / Office 365 to Juggle E-Resource Tasks</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0EF2A56-F7D4-4513-ACF0-8BD081804298}" type="slidenum">
              <a:rPr lang="en-US" smtClean="0"/>
              <a:t>‹#›</a:t>
            </a:fld>
            <a:endParaRPr lang="en-US"/>
          </a:p>
        </p:txBody>
      </p:sp>
    </p:spTree>
    <p:extLst>
      <p:ext uri="{BB962C8B-B14F-4D97-AF65-F5344CB8AC3E}">
        <p14:creationId xmlns:p14="http://schemas.microsoft.com/office/powerpoint/2010/main" val="22973104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5E042DD-DAED-491B-BD07-237EB3C83BA4}" type="datetime1">
              <a:rPr lang="en-US" smtClean="0"/>
              <a:t>2/26/2019</a:t>
            </a:fld>
            <a:endParaRPr lang="en-US"/>
          </a:p>
        </p:txBody>
      </p:sp>
      <p:sp>
        <p:nvSpPr>
          <p:cNvPr id="6" name="Footer Placeholder 5"/>
          <p:cNvSpPr>
            <a:spLocks noGrp="1"/>
          </p:cNvSpPr>
          <p:nvPr>
            <p:ph type="ftr" sz="quarter" idx="11"/>
          </p:nvPr>
        </p:nvSpPr>
        <p:spPr/>
        <p:txBody>
          <a:bodyPr/>
          <a:lstStyle/>
          <a:p>
            <a:r>
              <a:rPr lang="en-US"/>
              <a:t>Stephanie Larrison and Scott Pope / Office 365 to Juggle E-Resource Tasks</a:t>
            </a:r>
          </a:p>
        </p:txBody>
      </p:sp>
      <p:sp>
        <p:nvSpPr>
          <p:cNvPr id="7" name="Slide Number Placeholder 6"/>
          <p:cNvSpPr>
            <a:spLocks noGrp="1"/>
          </p:cNvSpPr>
          <p:nvPr>
            <p:ph type="sldNum" sz="quarter" idx="12"/>
          </p:nvPr>
        </p:nvSpPr>
        <p:spPr/>
        <p:txBody>
          <a:bodyPr/>
          <a:lstStyle/>
          <a:p>
            <a:fld id="{50EF2A56-F7D4-4513-ACF0-8BD081804298}" type="slidenum">
              <a:rPr lang="en-US" smtClean="0"/>
              <a:t>‹#›</a:t>
            </a:fld>
            <a:endParaRPr lang="en-US"/>
          </a:p>
        </p:txBody>
      </p:sp>
    </p:spTree>
    <p:extLst>
      <p:ext uri="{BB962C8B-B14F-4D97-AF65-F5344CB8AC3E}">
        <p14:creationId xmlns:p14="http://schemas.microsoft.com/office/powerpoint/2010/main" val="1928620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D494660-E8EE-4CE6-85AE-32CC35B999FA}" type="datetime1">
              <a:rPr lang="en-US" smtClean="0"/>
              <a:t>2/26/2019</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Stephanie Larrison and Scott Pope / Office 365 to Juggle E-Resource Tasks</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0EF2A56-F7D4-4513-ACF0-8BD08180429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874638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0121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AC1E0-B1FB-4F72-A43F-DF6F30194681}"/>
              </a:ext>
            </a:extLst>
          </p:cNvPr>
          <p:cNvSpPr>
            <a:spLocks noGrp="1"/>
          </p:cNvSpPr>
          <p:nvPr>
            <p:ph type="ctrTitle"/>
          </p:nvPr>
        </p:nvSpPr>
        <p:spPr>
          <a:xfrm>
            <a:off x="1097280" y="758952"/>
            <a:ext cx="10058400" cy="1643428"/>
          </a:xfrm>
        </p:spPr>
        <p:txBody>
          <a:bodyPr/>
          <a:lstStyle/>
          <a:p>
            <a:pPr algn="ctr"/>
            <a:r>
              <a:rPr lang="en-US">
                <a:solidFill>
                  <a:schemeClr val="bg1"/>
                </a:solidFill>
                <a:latin typeface="Univers" panose="020B0503020202020204" pitchFamily="34" charset="0"/>
              </a:rPr>
              <a:t>Who’s Doing What?</a:t>
            </a:r>
          </a:p>
        </p:txBody>
      </p:sp>
      <p:sp>
        <p:nvSpPr>
          <p:cNvPr id="3" name="Subtitle 2">
            <a:extLst>
              <a:ext uri="{FF2B5EF4-FFF2-40B4-BE49-F238E27FC236}">
                <a16:creationId xmlns:a16="http://schemas.microsoft.com/office/drawing/2014/main" id="{C93D727A-9472-403B-9BD2-0F449720EF76}"/>
              </a:ext>
            </a:extLst>
          </p:cNvPr>
          <p:cNvSpPr>
            <a:spLocks noGrp="1"/>
          </p:cNvSpPr>
          <p:nvPr>
            <p:ph type="subTitle" idx="1"/>
          </p:nvPr>
        </p:nvSpPr>
        <p:spPr>
          <a:xfrm>
            <a:off x="1097280" y="2517763"/>
            <a:ext cx="10058400" cy="1143000"/>
          </a:xfrm>
        </p:spPr>
        <p:txBody>
          <a:bodyPr/>
          <a:lstStyle/>
          <a:p>
            <a:pPr algn="ctr"/>
            <a:r>
              <a:rPr lang="en-US">
                <a:solidFill>
                  <a:schemeClr val="bg1"/>
                </a:solidFill>
                <a:latin typeface="Univers" panose="020B0503020202020204" pitchFamily="34" charset="0"/>
              </a:rPr>
              <a:t>Using office 365 to juggle e-resource tasks</a:t>
            </a:r>
          </a:p>
        </p:txBody>
      </p:sp>
      <p:sp>
        <p:nvSpPr>
          <p:cNvPr id="4" name="TextBox 3">
            <a:extLst>
              <a:ext uri="{FF2B5EF4-FFF2-40B4-BE49-F238E27FC236}">
                <a16:creationId xmlns:a16="http://schemas.microsoft.com/office/drawing/2014/main" id="{9EB68C64-5C5E-4754-B536-BB3CB0811CD4}"/>
              </a:ext>
            </a:extLst>
          </p:cNvPr>
          <p:cNvSpPr txBox="1"/>
          <p:nvPr/>
        </p:nvSpPr>
        <p:spPr>
          <a:xfrm>
            <a:off x="1607761" y="3195258"/>
            <a:ext cx="9199984" cy="2332653"/>
          </a:xfrm>
          <a:prstGeom prst="rect">
            <a:avLst/>
          </a:prstGeom>
          <a:solidFill>
            <a:srgbClr val="6A5638"/>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endParaRPr lang="en-US"/>
          </a:p>
        </p:txBody>
      </p:sp>
      <p:pic>
        <p:nvPicPr>
          <p:cNvPr id="6" name="Picture 5" descr="A person smiling for the camera&#10;&#10;Description automatically generated">
            <a:extLst>
              <a:ext uri="{FF2B5EF4-FFF2-40B4-BE49-F238E27FC236}">
                <a16:creationId xmlns:a16="http://schemas.microsoft.com/office/drawing/2014/main" id="{0CFC75EC-320F-41D2-A26B-2518F45EAB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2561" y="3488851"/>
            <a:ext cx="975360" cy="975360"/>
          </a:xfrm>
          <a:prstGeom prst="rect">
            <a:avLst/>
          </a:prstGeom>
        </p:spPr>
      </p:pic>
      <p:pic>
        <p:nvPicPr>
          <p:cNvPr id="8" name="Picture 7" descr="A person wearing glasses and smiling at the camera&#10;&#10;Description automatically generated">
            <a:extLst>
              <a:ext uri="{FF2B5EF4-FFF2-40B4-BE49-F238E27FC236}">
                <a16:creationId xmlns:a16="http://schemas.microsoft.com/office/drawing/2014/main" id="{A2FCAF04-7C0B-46CA-AC5C-CCF4D5B953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1283" y="3488850"/>
            <a:ext cx="975360" cy="975360"/>
          </a:xfrm>
          <a:prstGeom prst="rect">
            <a:avLst/>
          </a:prstGeom>
        </p:spPr>
      </p:pic>
      <p:sp>
        <p:nvSpPr>
          <p:cNvPr id="9" name="TextBox 8">
            <a:extLst>
              <a:ext uri="{FF2B5EF4-FFF2-40B4-BE49-F238E27FC236}">
                <a16:creationId xmlns:a16="http://schemas.microsoft.com/office/drawing/2014/main" id="{676EDEB0-F4DE-4466-B3B8-BA9588A964BA}"/>
              </a:ext>
            </a:extLst>
          </p:cNvPr>
          <p:cNvSpPr txBox="1"/>
          <p:nvPr/>
        </p:nvSpPr>
        <p:spPr>
          <a:xfrm>
            <a:off x="2967135" y="4484892"/>
            <a:ext cx="1743075" cy="830997"/>
          </a:xfrm>
          <a:prstGeom prst="rect">
            <a:avLst/>
          </a:prstGeom>
          <a:noFill/>
        </p:spPr>
        <p:txBody>
          <a:bodyPr wrap="square" rtlCol="0">
            <a:spAutoFit/>
          </a:bodyPr>
          <a:lstStyle/>
          <a:p>
            <a:pPr algn="ctr"/>
            <a:r>
              <a:rPr lang="en-US" sz="2400">
                <a:solidFill>
                  <a:schemeClr val="bg1"/>
                </a:solidFill>
                <a:latin typeface="Univers" panose="020B0503020202020204" pitchFamily="34" charset="0"/>
              </a:rPr>
              <a:t>Stephanie Larrison</a:t>
            </a:r>
          </a:p>
        </p:txBody>
      </p:sp>
      <p:sp>
        <p:nvSpPr>
          <p:cNvPr id="12" name="TextBox 11">
            <a:extLst>
              <a:ext uri="{FF2B5EF4-FFF2-40B4-BE49-F238E27FC236}">
                <a16:creationId xmlns:a16="http://schemas.microsoft.com/office/drawing/2014/main" id="{2B6DBD21-EBCF-4D9E-BF3F-927073E2580D}"/>
              </a:ext>
            </a:extLst>
          </p:cNvPr>
          <p:cNvSpPr txBox="1"/>
          <p:nvPr/>
        </p:nvSpPr>
        <p:spPr>
          <a:xfrm>
            <a:off x="7643565" y="4465028"/>
            <a:ext cx="2150113" cy="461665"/>
          </a:xfrm>
          <a:prstGeom prst="rect">
            <a:avLst/>
          </a:prstGeom>
          <a:noFill/>
        </p:spPr>
        <p:txBody>
          <a:bodyPr wrap="square" rtlCol="0">
            <a:spAutoFit/>
          </a:bodyPr>
          <a:lstStyle/>
          <a:p>
            <a:r>
              <a:rPr lang="en-US" sz="2400">
                <a:solidFill>
                  <a:schemeClr val="bg1"/>
                </a:solidFill>
                <a:latin typeface="Univers" panose="020B0503020202020204" pitchFamily="34" charset="0"/>
              </a:rPr>
              <a:t>Scott Pope</a:t>
            </a:r>
          </a:p>
        </p:txBody>
      </p:sp>
      <p:sp>
        <p:nvSpPr>
          <p:cNvPr id="13" name="TextBox 12">
            <a:extLst>
              <a:ext uri="{FF2B5EF4-FFF2-40B4-BE49-F238E27FC236}">
                <a16:creationId xmlns:a16="http://schemas.microsoft.com/office/drawing/2014/main" id="{9D9A0A94-EEA2-442D-B4AD-3AEEE4FAEB9C}"/>
              </a:ext>
            </a:extLst>
          </p:cNvPr>
          <p:cNvSpPr txBox="1"/>
          <p:nvPr/>
        </p:nvSpPr>
        <p:spPr>
          <a:xfrm>
            <a:off x="4597100" y="4464210"/>
            <a:ext cx="3107057" cy="1200329"/>
          </a:xfrm>
          <a:prstGeom prst="rect">
            <a:avLst/>
          </a:prstGeom>
          <a:noFill/>
        </p:spPr>
        <p:txBody>
          <a:bodyPr wrap="square" rtlCol="0">
            <a:spAutoFit/>
          </a:bodyPr>
          <a:lstStyle/>
          <a:p>
            <a:pPr algn="ctr"/>
            <a:r>
              <a:rPr lang="en-US" sz="2400">
                <a:solidFill>
                  <a:schemeClr val="bg1"/>
                </a:solidFill>
                <a:latin typeface="Univers" panose="020B0503020202020204" pitchFamily="34" charset="0"/>
              </a:rPr>
              <a:t>University Libraries</a:t>
            </a:r>
          </a:p>
          <a:p>
            <a:pPr algn="ctr"/>
            <a:r>
              <a:rPr lang="en-US" sz="2400">
                <a:solidFill>
                  <a:schemeClr val="bg1"/>
                </a:solidFill>
                <a:latin typeface="Univers" panose="020B0503020202020204" pitchFamily="34" charset="0"/>
              </a:rPr>
              <a:t>Texas State University</a:t>
            </a:r>
          </a:p>
        </p:txBody>
      </p:sp>
      <p:sp>
        <p:nvSpPr>
          <p:cNvPr id="14" name="TextBox 13">
            <a:extLst>
              <a:ext uri="{FF2B5EF4-FFF2-40B4-BE49-F238E27FC236}">
                <a16:creationId xmlns:a16="http://schemas.microsoft.com/office/drawing/2014/main" id="{052398CD-AB88-474C-974F-9B6F1DB58F86}"/>
              </a:ext>
            </a:extLst>
          </p:cNvPr>
          <p:cNvSpPr txBox="1"/>
          <p:nvPr/>
        </p:nvSpPr>
        <p:spPr>
          <a:xfrm>
            <a:off x="-1" y="6488668"/>
            <a:ext cx="12017829" cy="461665"/>
          </a:xfrm>
          <a:prstGeom prst="rect">
            <a:avLst/>
          </a:prstGeom>
          <a:noFill/>
        </p:spPr>
        <p:txBody>
          <a:bodyPr wrap="square" rtlCol="0">
            <a:spAutoFit/>
          </a:bodyPr>
          <a:lstStyle/>
          <a:p>
            <a:pPr algn="ctr"/>
            <a:r>
              <a:rPr lang="en-US" sz="2400">
                <a:solidFill>
                  <a:schemeClr val="bg1"/>
                </a:solidFill>
                <a:latin typeface="Univers" panose="020B0503020202020204" pitchFamily="34" charset="0"/>
              </a:rPr>
              <a:t>Electronic Resources and Libraries / March 5, 2019</a:t>
            </a:r>
          </a:p>
        </p:txBody>
      </p:sp>
    </p:spTree>
    <p:extLst>
      <p:ext uri="{BB962C8B-B14F-4D97-AF65-F5344CB8AC3E}">
        <p14:creationId xmlns:p14="http://schemas.microsoft.com/office/powerpoint/2010/main" val="60240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3181A-DB25-4CA9-B189-189A82F8C5B7}"/>
              </a:ext>
            </a:extLst>
          </p:cNvPr>
          <p:cNvSpPr>
            <a:spLocks noGrp="1"/>
          </p:cNvSpPr>
          <p:nvPr>
            <p:ph type="title"/>
          </p:nvPr>
        </p:nvSpPr>
        <p:spPr>
          <a:solidFill>
            <a:schemeClr val="accent3"/>
          </a:solidFill>
        </p:spPr>
        <p:txBody>
          <a:bodyPr/>
          <a:lstStyle/>
          <a:p>
            <a:r>
              <a:rPr lang="en-US" i="1">
                <a:latin typeface="Garamond" panose="02020404030301010803" pitchFamily="18" charset="0"/>
              </a:rPr>
              <a:t>Assign, Monitor, and Adjust Tasks</a:t>
            </a:r>
          </a:p>
        </p:txBody>
      </p:sp>
      <p:sp>
        <p:nvSpPr>
          <p:cNvPr id="3" name="Content Placeholder 2">
            <a:extLst>
              <a:ext uri="{FF2B5EF4-FFF2-40B4-BE49-F238E27FC236}">
                <a16:creationId xmlns:a16="http://schemas.microsoft.com/office/drawing/2014/main" id="{288BDE0E-A944-4767-B3A8-CFF3AB024342}"/>
              </a:ext>
            </a:extLst>
          </p:cNvPr>
          <p:cNvSpPr>
            <a:spLocks noGrp="1"/>
          </p:cNvSpPr>
          <p:nvPr>
            <p:ph idx="1"/>
          </p:nvPr>
        </p:nvSpPr>
        <p:spPr/>
        <p:txBody>
          <a:bodyPr vert="horz" lIns="0" tIns="45720" rIns="0" bIns="45720" rtlCol="0" anchor="t">
            <a:normAutofit/>
          </a:bodyPr>
          <a:lstStyle/>
          <a:p>
            <a:pPr>
              <a:buClr>
                <a:schemeClr val="tx1"/>
              </a:buClr>
              <a:buFont typeface="Arial" panose="020B0604020202020204" pitchFamily="34" charset="0"/>
              <a:buChar char="•"/>
            </a:pPr>
            <a:r>
              <a:rPr lang="en-US" sz="2400" dirty="0">
                <a:latin typeface="Garamond" panose="02020404030301010803" pitchFamily="18" charset="0"/>
              </a:rPr>
              <a:t>Assign:</a:t>
            </a:r>
          </a:p>
          <a:p>
            <a:pPr marL="383540" lvl="1">
              <a:buClr>
                <a:schemeClr val="tx1"/>
              </a:buClr>
              <a:buFont typeface="Arial" panose="020B0604020202020204" pitchFamily="34" charset="0"/>
              <a:buChar char="•"/>
            </a:pPr>
            <a:r>
              <a:rPr lang="en-US" sz="2400" dirty="0">
                <a:latin typeface="Garamond" panose="02020404030301010803" pitchFamily="18" charset="0"/>
              </a:rPr>
              <a:t>First person, Acquisitions Librarian (Scott) fills out enough and assigns it to the next person</a:t>
            </a:r>
          </a:p>
          <a:p>
            <a:pPr marL="383540" lvl="1">
              <a:buClr>
                <a:schemeClr val="tx1"/>
              </a:buClr>
              <a:buFont typeface="Arial" panose="020B0604020202020204" pitchFamily="34" charset="0"/>
              <a:buChar char="•"/>
            </a:pPr>
            <a:r>
              <a:rPr lang="en-US" sz="2400" dirty="0">
                <a:latin typeface="Garamond" panose="02020404030301010803" pitchFamily="18" charset="0"/>
              </a:rPr>
              <a:t>The next person edits the “assigned to” field to the next person</a:t>
            </a:r>
          </a:p>
          <a:p>
            <a:pPr>
              <a:buClr>
                <a:schemeClr val="tx1"/>
              </a:buClr>
              <a:buFont typeface="Arial" panose="020B0604020202020204" pitchFamily="34" charset="0"/>
              <a:buChar char="•"/>
            </a:pPr>
            <a:r>
              <a:rPr lang="en-US" sz="2400" dirty="0">
                <a:latin typeface="Garamond" panose="02020404030301010803" pitchFamily="18" charset="0"/>
              </a:rPr>
              <a:t>Monitor</a:t>
            </a:r>
          </a:p>
          <a:p>
            <a:pPr marL="383540" lvl="1">
              <a:buClr>
                <a:schemeClr val="tx1"/>
              </a:buClr>
              <a:buFont typeface="Arial" panose="020B0604020202020204" pitchFamily="34" charset="0"/>
              <a:buChar char="•"/>
            </a:pPr>
            <a:r>
              <a:rPr lang="en-US" sz="2400" dirty="0">
                <a:latin typeface="Garamond"/>
              </a:rPr>
              <a:t>Anyone can monitor the tasks by having a “view” that show which tasks they want to look at</a:t>
            </a:r>
          </a:p>
          <a:p>
            <a:pPr>
              <a:buClr>
                <a:schemeClr val="tx1"/>
              </a:buClr>
              <a:buFont typeface="Arial" panose="020B0604020202020204" pitchFamily="34" charset="0"/>
              <a:buChar char="•"/>
            </a:pPr>
            <a:r>
              <a:rPr lang="en-US" sz="2400" dirty="0">
                <a:latin typeface="Garamond" panose="02020404030301010803" pitchFamily="18" charset="0"/>
              </a:rPr>
              <a:t>Adjust tasks</a:t>
            </a:r>
          </a:p>
          <a:p>
            <a:pPr marL="383540" lvl="1">
              <a:buClr>
                <a:schemeClr val="tx1"/>
              </a:buClr>
              <a:buFont typeface="Arial" panose="020B0604020202020204" pitchFamily="34" charset="0"/>
              <a:buChar char="•"/>
            </a:pPr>
            <a:r>
              <a:rPr lang="en-US" sz="2400" dirty="0">
                <a:latin typeface="Garamond"/>
              </a:rPr>
              <a:t>Anyone can edit a task or put notes in the task about a question they have.</a:t>
            </a:r>
          </a:p>
        </p:txBody>
      </p:sp>
      <p:sp>
        <p:nvSpPr>
          <p:cNvPr id="4" name="Footer Placeholder 3">
            <a:extLst>
              <a:ext uri="{FF2B5EF4-FFF2-40B4-BE49-F238E27FC236}">
                <a16:creationId xmlns:a16="http://schemas.microsoft.com/office/drawing/2014/main" id="{F09ACFE9-1A3A-4945-8837-59270EF85D50}"/>
              </a:ext>
            </a:extLst>
          </p:cNvPr>
          <p:cNvSpPr>
            <a:spLocks noGrp="1"/>
          </p:cNvSpPr>
          <p:nvPr>
            <p:ph type="ftr" sz="quarter" idx="11"/>
          </p:nvPr>
        </p:nvSpPr>
        <p:spPr/>
        <p:txBody>
          <a:bodyPr/>
          <a:lstStyle/>
          <a:p>
            <a:r>
              <a:rPr lang="en-US"/>
              <a:t>Stephanie Larrison and Scott Pope / Office 365 to Juggle E-Resource Tasks</a:t>
            </a:r>
          </a:p>
        </p:txBody>
      </p:sp>
    </p:spTree>
    <p:extLst>
      <p:ext uri="{BB962C8B-B14F-4D97-AF65-F5344CB8AC3E}">
        <p14:creationId xmlns:p14="http://schemas.microsoft.com/office/powerpoint/2010/main" val="681768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3181A-DB25-4CA9-B189-189A82F8C5B7}"/>
              </a:ext>
            </a:extLst>
          </p:cNvPr>
          <p:cNvSpPr>
            <a:spLocks noGrp="1"/>
          </p:cNvSpPr>
          <p:nvPr>
            <p:ph type="title"/>
          </p:nvPr>
        </p:nvSpPr>
        <p:spPr>
          <a:solidFill>
            <a:schemeClr val="accent3"/>
          </a:solidFill>
        </p:spPr>
        <p:txBody>
          <a:bodyPr/>
          <a:lstStyle/>
          <a:p>
            <a:r>
              <a:rPr lang="en-US" i="1">
                <a:latin typeface="Garamond"/>
              </a:rPr>
              <a:t>Acquisitions "View"</a:t>
            </a:r>
            <a:endParaRPr lang="en-US" i="1">
              <a:latin typeface="Garamond" panose="02020404030301010803" pitchFamily="18" charset="0"/>
            </a:endParaRPr>
          </a:p>
        </p:txBody>
      </p:sp>
      <p:sp>
        <p:nvSpPr>
          <p:cNvPr id="3" name="Content Placeholder 2">
            <a:extLst>
              <a:ext uri="{FF2B5EF4-FFF2-40B4-BE49-F238E27FC236}">
                <a16:creationId xmlns:a16="http://schemas.microsoft.com/office/drawing/2014/main" id="{288BDE0E-A944-4767-B3A8-CFF3AB024342}"/>
              </a:ext>
            </a:extLst>
          </p:cNvPr>
          <p:cNvSpPr>
            <a:spLocks noGrp="1"/>
          </p:cNvSpPr>
          <p:nvPr>
            <p:ph idx="1"/>
          </p:nvPr>
        </p:nvSpPr>
        <p:spPr/>
        <p:txBody>
          <a:bodyPr vert="horz" lIns="0" tIns="45720" rIns="0" bIns="45720" rtlCol="0" anchor="t">
            <a:normAutofit/>
          </a:bodyPr>
          <a:lstStyle/>
          <a:p>
            <a:pPr>
              <a:buClr>
                <a:schemeClr val="tx1"/>
              </a:buClr>
              <a:buFont typeface="Arial" panose="020B0604020202020204" pitchFamily="34" charset="0"/>
              <a:buChar char="•"/>
            </a:pPr>
            <a:endParaRPr lang="en-US" sz="2400" dirty="0">
              <a:latin typeface="Garamond" panose="02020404030301010803" pitchFamily="18" charset="0"/>
            </a:endParaRPr>
          </a:p>
          <a:p>
            <a:pPr marL="383540" lvl="1">
              <a:buClr>
                <a:schemeClr val="tx1"/>
              </a:buClr>
              <a:buFont typeface="Arial" panose="020B0604020202020204" pitchFamily="34" charset="0"/>
              <a:buChar char="•"/>
            </a:pPr>
            <a:endParaRPr lang="en-US" sz="2200" dirty="0">
              <a:latin typeface="Garamond"/>
            </a:endParaRPr>
          </a:p>
        </p:txBody>
      </p:sp>
      <p:sp>
        <p:nvSpPr>
          <p:cNvPr id="4" name="Footer Placeholder 3">
            <a:extLst>
              <a:ext uri="{FF2B5EF4-FFF2-40B4-BE49-F238E27FC236}">
                <a16:creationId xmlns:a16="http://schemas.microsoft.com/office/drawing/2014/main" id="{F09ACFE9-1A3A-4945-8837-59270EF85D50}"/>
              </a:ext>
            </a:extLst>
          </p:cNvPr>
          <p:cNvSpPr>
            <a:spLocks noGrp="1"/>
          </p:cNvSpPr>
          <p:nvPr>
            <p:ph type="ftr" sz="quarter" idx="11"/>
          </p:nvPr>
        </p:nvSpPr>
        <p:spPr/>
        <p:txBody>
          <a:bodyPr/>
          <a:lstStyle/>
          <a:p>
            <a:r>
              <a:rPr lang="en-US"/>
              <a:t>Stephanie Larrison and Scott Pope / Office 365 to Juggle E-Resource Tasks</a:t>
            </a:r>
          </a:p>
        </p:txBody>
      </p:sp>
      <p:pic>
        <p:nvPicPr>
          <p:cNvPr id="7" name="Picture 6">
            <a:extLst>
              <a:ext uri="{FF2B5EF4-FFF2-40B4-BE49-F238E27FC236}">
                <a16:creationId xmlns:a16="http://schemas.microsoft.com/office/drawing/2014/main" id="{233232F8-15C1-4514-AB15-FD2FF4E476EC}"/>
              </a:ext>
            </a:extLst>
          </p:cNvPr>
          <p:cNvPicPr>
            <a:picLocks noChangeAspect="1"/>
          </p:cNvPicPr>
          <p:nvPr/>
        </p:nvPicPr>
        <p:blipFill>
          <a:blip r:embed="rId2"/>
          <a:stretch>
            <a:fillRect/>
          </a:stretch>
        </p:blipFill>
        <p:spPr>
          <a:xfrm>
            <a:off x="0" y="1737360"/>
            <a:ext cx="12106656" cy="4571324"/>
          </a:xfrm>
          <a:prstGeom prst="rect">
            <a:avLst/>
          </a:prstGeom>
        </p:spPr>
      </p:pic>
    </p:spTree>
    <p:extLst>
      <p:ext uri="{BB962C8B-B14F-4D97-AF65-F5344CB8AC3E}">
        <p14:creationId xmlns:p14="http://schemas.microsoft.com/office/powerpoint/2010/main" val="2589378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3181A-DB25-4CA9-B189-189A82F8C5B7}"/>
              </a:ext>
            </a:extLst>
          </p:cNvPr>
          <p:cNvSpPr>
            <a:spLocks noGrp="1"/>
          </p:cNvSpPr>
          <p:nvPr>
            <p:ph type="title"/>
          </p:nvPr>
        </p:nvSpPr>
        <p:spPr>
          <a:solidFill>
            <a:schemeClr val="accent3"/>
          </a:solidFill>
        </p:spPr>
        <p:txBody>
          <a:bodyPr/>
          <a:lstStyle/>
          <a:p>
            <a:r>
              <a:rPr lang="en-US" i="1">
                <a:latin typeface="Garamond"/>
              </a:rPr>
              <a:t>E-Resources "View"</a:t>
            </a:r>
            <a:endParaRPr lang="en-US" i="1">
              <a:latin typeface="Garamond" panose="02020404030301010803" pitchFamily="18" charset="0"/>
            </a:endParaRPr>
          </a:p>
        </p:txBody>
      </p:sp>
      <p:sp>
        <p:nvSpPr>
          <p:cNvPr id="3" name="Content Placeholder 2">
            <a:extLst>
              <a:ext uri="{FF2B5EF4-FFF2-40B4-BE49-F238E27FC236}">
                <a16:creationId xmlns:a16="http://schemas.microsoft.com/office/drawing/2014/main" id="{288BDE0E-A944-4767-B3A8-CFF3AB024342}"/>
              </a:ext>
            </a:extLst>
          </p:cNvPr>
          <p:cNvSpPr>
            <a:spLocks noGrp="1"/>
          </p:cNvSpPr>
          <p:nvPr>
            <p:ph idx="1"/>
          </p:nvPr>
        </p:nvSpPr>
        <p:spPr/>
        <p:txBody>
          <a:bodyPr vert="horz" lIns="0" tIns="45720" rIns="0" bIns="45720" rtlCol="0" anchor="t">
            <a:normAutofit/>
          </a:bodyPr>
          <a:lstStyle/>
          <a:p>
            <a:pPr marL="0" indent="0">
              <a:buClr>
                <a:schemeClr val="tx1"/>
              </a:buClr>
              <a:buNone/>
            </a:pPr>
            <a:endParaRPr lang="en-US" sz="2400" dirty="0">
              <a:latin typeface="Garamond" panose="02020404030301010803" pitchFamily="18" charset="0"/>
            </a:endParaRPr>
          </a:p>
          <a:p>
            <a:pPr marL="383540" lvl="1">
              <a:buClr>
                <a:schemeClr val="tx1"/>
              </a:buClr>
              <a:buFont typeface="Arial" panose="020B0604020202020204" pitchFamily="34" charset="0"/>
              <a:buChar char="•"/>
            </a:pPr>
            <a:endParaRPr lang="en-US" sz="2200">
              <a:latin typeface="Garamond"/>
            </a:endParaRPr>
          </a:p>
        </p:txBody>
      </p:sp>
      <p:sp>
        <p:nvSpPr>
          <p:cNvPr id="4" name="Footer Placeholder 3">
            <a:extLst>
              <a:ext uri="{FF2B5EF4-FFF2-40B4-BE49-F238E27FC236}">
                <a16:creationId xmlns:a16="http://schemas.microsoft.com/office/drawing/2014/main" id="{F09ACFE9-1A3A-4945-8837-59270EF85D50}"/>
              </a:ext>
            </a:extLst>
          </p:cNvPr>
          <p:cNvSpPr>
            <a:spLocks noGrp="1"/>
          </p:cNvSpPr>
          <p:nvPr>
            <p:ph type="ftr" sz="quarter" idx="11"/>
          </p:nvPr>
        </p:nvSpPr>
        <p:spPr/>
        <p:txBody>
          <a:bodyPr/>
          <a:lstStyle/>
          <a:p>
            <a:r>
              <a:rPr lang="en-US"/>
              <a:t>Stephanie Larrison and Scott Pope / Office 365 to Juggle E-Resource Tasks</a:t>
            </a:r>
          </a:p>
        </p:txBody>
      </p:sp>
      <p:pic>
        <p:nvPicPr>
          <p:cNvPr id="7" name="Picture 7">
            <a:extLst>
              <a:ext uri="{FF2B5EF4-FFF2-40B4-BE49-F238E27FC236}">
                <a16:creationId xmlns:a16="http://schemas.microsoft.com/office/drawing/2014/main" id="{F2A0AE84-1E56-4C37-AAC1-7A07BCE09789}"/>
              </a:ext>
            </a:extLst>
          </p:cNvPr>
          <p:cNvPicPr>
            <a:picLocks noChangeAspect="1"/>
          </p:cNvPicPr>
          <p:nvPr/>
        </p:nvPicPr>
        <p:blipFill>
          <a:blip r:embed="rId2"/>
          <a:stretch>
            <a:fillRect/>
          </a:stretch>
        </p:blipFill>
        <p:spPr>
          <a:xfrm>
            <a:off x="1101307" y="1922280"/>
            <a:ext cx="10061274" cy="2193929"/>
          </a:xfrm>
          <a:prstGeom prst="rect">
            <a:avLst/>
          </a:prstGeom>
        </p:spPr>
      </p:pic>
      <p:sp>
        <p:nvSpPr>
          <p:cNvPr id="9" name="TextBox 8">
            <a:extLst>
              <a:ext uri="{FF2B5EF4-FFF2-40B4-BE49-F238E27FC236}">
                <a16:creationId xmlns:a16="http://schemas.microsoft.com/office/drawing/2014/main" id="{207564B9-6602-44C5-A16B-1499663F48D7}"/>
              </a:ext>
            </a:extLst>
          </p:cNvPr>
          <p:cNvSpPr txBox="1"/>
          <p:nvPr/>
        </p:nvSpPr>
        <p:spPr>
          <a:xfrm>
            <a:off x="741872" y="3962400"/>
            <a:ext cx="10550104" cy="184665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3200" dirty="0">
                <a:latin typeface="Garamond"/>
                <a:cs typeface="Calibri"/>
              </a:rPr>
              <a:t>Column order is specific to this view</a:t>
            </a:r>
            <a:endParaRPr lang="en-US"/>
          </a:p>
          <a:p>
            <a:pPr marL="457200" indent="-457200">
              <a:buFont typeface="Arial"/>
              <a:buChar char="•"/>
            </a:pPr>
            <a:r>
              <a:rPr lang="en-US" sz="3200" dirty="0">
                <a:latin typeface="Garamond"/>
                <a:cs typeface="Calibri"/>
              </a:rPr>
              <a:t>Sorted by Create Date (oldest to newest)</a:t>
            </a:r>
          </a:p>
          <a:p>
            <a:pPr marL="457200" indent="-457200">
              <a:buFont typeface="Arial"/>
              <a:buChar char="•"/>
            </a:pPr>
            <a:r>
              <a:rPr lang="en-US" sz="3200" dirty="0">
                <a:latin typeface="Garamond"/>
                <a:cs typeface="Calibri"/>
              </a:rPr>
              <a:t>Filtered first by  ER Workflow = No;  then by Form ≠ print</a:t>
            </a:r>
          </a:p>
          <a:p>
            <a:endParaRPr lang="en-US" dirty="0">
              <a:cs typeface="Calibri"/>
            </a:endParaRPr>
          </a:p>
        </p:txBody>
      </p:sp>
    </p:spTree>
    <p:extLst>
      <p:ext uri="{BB962C8B-B14F-4D97-AF65-F5344CB8AC3E}">
        <p14:creationId xmlns:p14="http://schemas.microsoft.com/office/powerpoint/2010/main" val="1706401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C5E32-F04E-49C7-B193-389468BCCEC6}"/>
              </a:ext>
            </a:extLst>
          </p:cNvPr>
          <p:cNvSpPr>
            <a:spLocks noGrp="1"/>
          </p:cNvSpPr>
          <p:nvPr>
            <p:ph type="title"/>
          </p:nvPr>
        </p:nvSpPr>
        <p:spPr>
          <a:solidFill>
            <a:schemeClr val="accent3"/>
          </a:solidFill>
        </p:spPr>
        <p:txBody>
          <a:bodyPr/>
          <a:lstStyle/>
          <a:p>
            <a:r>
              <a:rPr lang="en-US" i="1" dirty="0">
                <a:latin typeface="Garamond" panose="02020404030301010803" pitchFamily="18" charset="0"/>
              </a:rPr>
              <a:t>Results: All of our Hopes and More</a:t>
            </a:r>
          </a:p>
        </p:txBody>
      </p:sp>
      <p:sp>
        <p:nvSpPr>
          <p:cNvPr id="3" name="Content Placeholder 2">
            <a:extLst>
              <a:ext uri="{FF2B5EF4-FFF2-40B4-BE49-F238E27FC236}">
                <a16:creationId xmlns:a16="http://schemas.microsoft.com/office/drawing/2014/main" id="{AF673C52-0FB6-4447-9C21-E454CBB3BA7F}"/>
              </a:ext>
            </a:extLst>
          </p:cNvPr>
          <p:cNvSpPr>
            <a:spLocks noGrp="1"/>
          </p:cNvSpPr>
          <p:nvPr>
            <p:ph sz="half" idx="1"/>
          </p:nvPr>
        </p:nvSpPr>
        <p:spPr/>
        <p:txBody>
          <a:bodyPr>
            <a:normAutofit/>
          </a:bodyPr>
          <a:lstStyle/>
          <a:p>
            <a:pPr>
              <a:buClr>
                <a:schemeClr val="tx1"/>
              </a:buClr>
              <a:buFont typeface="Arial" panose="020B0604020202020204" pitchFamily="34" charset="0"/>
              <a:buChar char="•"/>
            </a:pPr>
            <a:r>
              <a:rPr lang="en-US" sz="2400" dirty="0">
                <a:latin typeface="Garamond" panose="02020404030301010803" pitchFamily="18" charset="0"/>
              </a:rPr>
              <a:t>Self-review. You can make sure you did all of your steps and go look at it later even if assigned to someone else.</a:t>
            </a:r>
          </a:p>
          <a:p>
            <a:pPr>
              <a:buClr>
                <a:schemeClr val="tx1"/>
              </a:buClr>
              <a:buFont typeface="Arial" panose="020B0604020202020204" pitchFamily="34" charset="0"/>
              <a:buChar char="•"/>
            </a:pPr>
            <a:r>
              <a:rPr lang="en-US" sz="2400" dirty="0">
                <a:latin typeface="Garamond" panose="02020404030301010803" pitchFamily="18" charset="0"/>
              </a:rPr>
              <a:t>Different views. Each person can have multiple views of some data</a:t>
            </a:r>
          </a:p>
          <a:p>
            <a:pPr>
              <a:buClr>
                <a:schemeClr val="tx1"/>
              </a:buClr>
              <a:buFont typeface="Arial" panose="020B0604020202020204" pitchFamily="34" charset="0"/>
              <a:buChar char="•"/>
            </a:pPr>
            <a:r>
              <a:rPr lang="en-US" sz="2400" dirty="0">
                <a:latin typeface="Garamond" panose="02020404030301010803" pitchFamily="18" charset="0"/>
              </a:rPr>
              <a:t>Can export to Excel, if desired</a:t>
            </a:r>
          </a:p>
          <a:p>
            <a:pPr>
              <a:buClr>
                <a:schemeClr val="tx1"/>
              </a:buClr>
              <a:buFont typeface="Arial" panose="020B0604020202020204" pitchFamily="34" charset="0"/>
              <a:buChar char="•"/>
            </a:pPr>
            <a:r>
              <a:rPr lang="en-US" sz="2400" dirty="0">
                <a:latin typeface="Garamond" panose="02020404030301010803" pitchFamily="18" charset="0"/>
              </a:rPr>
              <a:t>Sparked desire to use another SharePoint list for our drops</a:t>
            </a:r>
          </a:p>
          <a:p>
            <a:pPr>
              <a:buClr>
                <a:schemeClr val="tx1"/>
              </a:buClr>
              <a:buFont typeface="Arial" panose="020B0604020202020204" pitchFamily="34" charset="0"/>
              <a:buChar char="•"/>
            </a:pPr>
            <a:endParaRPr lang="en-US" sz="2400" dirty="0">
              <a:latin typeface="Garamond" panose="02020404030301010803" pitchFamily="18" charset="0"/>
            </a:endParaRPr>
          </a:p>
        </p:txBody>
      </p:sp>
      <p:sp>
        <p:nvSpPr>
          <p:cNvPr id="4" name="Content Placeholder 3">
            <a:extLst>
              <a:ext uri="{FF2B5EF4-FFF2-40B4-BE49-F238E27FC236}">
                <a16:creationId xmlns:a16="http://schemas.microsoft.com/office/drawing/2014/main" id="{DB060B5C-A08A-4D52-BBE9-5A655E3B13BB}"/>
              </a:ext>
            </a:extLst>
          </p:cNvPr>
          <p:cNvSpPr>
            <a:spLocks noGrp="1"/>
          </p:cNvSpPr>
          <p:nvPr>
            <p:ph sz="half" idx="2"/>
          </p:nvPr>
        </p:nvSpPr>
        <p:spPr/>
        <p:txBody>
          <a:bodyPr>
            <a:normAutofit/>
          </a:bodyPr>
          <a:lstStyle/>
          <a:p>
            <a:pPr>
              <a:buClr>
                <a:schemeClr val="tx1"/>
              </a:buClr>
              <a:buFont typeface="Arial" panose="020B0604020202020204" pitchFamily="34" charset="0"/>
              <a:buChar char="•"/>
            </a:pPr>
            <a:r>
              <a:rPr lang="en-US" sz="2400">
                <a:latin typeface="Garamond" panose="02020404030301010803" pitchFamily="18" charset="0"/>
              </a:rPr>
              <a:t>Transparent. Clear who has the task.</a:t>
            </a:r>
          </a:p>
          <a:p>
            <a:pPr>
              <a:buClr>
                <a:schemeClr val="tx1"/>
              </a:buClr>
              <a:buFont typeface="Arial" panose="020B0604020202020204" pitchFamily="34" charset="0"/>
              <a:buChar char="•"/>
            </a:pPr>
            <a:r>
              <a:rPr lang="en-US" sz="2400">
                <a:latin typeface="Garamond" panose="02020404030301010803" pitchFamily="18" charset="0"/>
              </a:rPr>
              <a:t>Different formats can be routed differently. </a:t>
            </a:r>
          </a:p>
          <a:p>
            <a:pPr>
              <a:buClr>
                <a:schemeClr val="tx1"/>
              </a:buClr>
              <a:buFont typeface="Arial" panose="020B0604020202020204" pitchFamily="34" charset="0"/>
              <a:buChar char="•"/>
            </a:pPr>
            <a:r>
              <a:rPr lang="en-US" sz="2400">
                <a:latin typeface="Garamond" panose="02020404030301010803" pitchFamily="18" charset="0"/>
              </a:rPr>
              <a:t>Each person has the information they need when it is their turn to take over the task.</a:t>
            </a:r>
          </a:p>
          <a:p>
            <a:pPr>
              <a:buClr>
                <a:schemeClr val="tx1"/>
              </a:buClr>
              <a:buFont typeface="Arial" panose="020B0604020202020204" pitchFamily="34" charset="0"/>
              <a:buChar char="•"/>
            </a:pPr>
            <a:r>
              <a:rPr lang="en-US" sz="2400">
                <a:latin typeface="Garamond" panose="02020404030301010803" pitchFamily="18" charset="0"/>
              </a:rPr>
              <a:t>BUT…..</a:t>
            </a:r>
          </a:p>
        </p:txBody>
      </p:sp>
      <p:sp>
        <p:nvSpPr>
          <p:cNvPr id="5" name="Footer Placeholder 4">
            <a:extLst>
              <a:ext uri="{FF2B5EF4-FFF2-40B4-BE49-F238E27FC236}">
                <a16:creationId xmlns:a16="http://schemas.microsoft.com/office/drawing/2014/main" id="{DD1C44E7-C08F-4B35-8358-F7A5BE857215}"/>
              </a:ext>
            </a:extLst>
          </p:cNvPr>
          <p:cNvSpPr>
            <a:spLocks noGrp="1"/>
          </p:cNvSpPr>
          <p:nvPr>
            <p:ph type="ftr" sz="quarter" idx="11"/>
          </p:nvPr>
        </p:nvSpPr>
        <p:spPr/>
        <p:txBody>
          <a:bodyPr/>
          <a:lstStyle/>
          <a:p>
            <a:r>
              <a:rPr lang="en-US"/>
              <a:t>Stephanie Larrison and Scott Pope / Office 365 to Juggle E-Resource Tasks</a:t>
            </a:r>
          </a:p>
        </p:txBody>
      </p:sp>
    </p:spTree>
    <p:extLst>
      <p:ext uri="{BB962C8B-B14F-4D97-AF65-F5344CB8AC3E}">
        <p14:creationId xmlns:p14="http://schemas.microsoft.com/office/powerpoint/2010/main" val="257721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C5E32-F04E-49C7-B193-389468BCCEC6}"/>
              </a:ext>
            </a:extLst>
          </p:cNvPr>
          <p:cNvSpPr>
            <a:spLocks noGrp="1"/>
          </p:cNvSpPr>
          <p:nvPr>
            <p:ph type="title"/>
          </p:nvPr>
        </p:nvSpPr>
        <p:spPr>
          <a:solidFill>
            <a:schemeClr val="accent3"/>
          </a:solidFill>
        </p:spPr>
        <p:txBody>
          <a:bodyPr/>
          <a:lstStyle/>
          <a:p>
            <a:r>
              <a:rPr lang="en-US" i="1" dirty="0">
                <a:latin typeface="Garamond" panose="02020404030301010803" pitchFamily="18" charset="0"/>
              </a:rPr>
              <a:t>SharePoint Task System Disadvantages</a:t>
            </a:r>
          </a:p>
        </p:txBody>
      </p:sp>
      <p:sp>
        <p:nvSpPr>
          <p:cNvPr id="6" name="Content Placeholder 5">
            <a:extLst>
              <a:ext uri="{FF2B5EF4-FFF2-40B4-BE49-F238E27FC236}">
                <a16:creationId xmlns:a16="http://schemas.microsoft.com/office/drawing/2014/main" id="{FFD743B7-5CD6-4798-8D56-AA8143C7B094}"/>
              </a:ext>
            </a:extLst>
          </p:cNvPr>
          <p:cNvSpPr>
            <a:spLocks noGrp="1"/>
          </p:cNvSpPr>
          <p:nvPr>
            <p:ph idx="1"/>
          </p:nvPr>
        </p:nvSpPr>
        <p:spPr/>
        <p:txBody>
          <a:bodyPr vert="horz" lIns="0" tIns="45720" rIns="0" bIns="45720" rtlCol="0" anchor="t">
            <a:normAutofit/>
          </a:bodyPr>
          <a:lstStyle/>
          <a:p>
            <a:pPr>
              <a:buClr>
                <a:schemeClr val="tx1"/>
              </a:buClr>
              <a:buFont typeface="Arial" panose="020B0604020202020204" pitchFamily="34" charset="0"/>
              <a:buChar char="•"/>
            </a:pPr>
            <a:r>
              <a:rPr lang="en-US" sz="3200" dirty="0">
                <a:latin typeface="Garamond"/>
              </a:rPr>
              <a:t>One extremely long form to scroll through.</a:t>
            </a:r>
          </a:p>
          <a:p>
            <a:pPr>
              <a:buClr>
                <a:schemeClr val="tx1"/>
              </a:buClr>
              <a:buFont typeface="Arial" panose="020B0604020202020204" pitchFamily="34" charset="0"/>
              <a:buChar char="•"/>
            </a:pPr>
            <a:r>
              <a:rPr lang="en-US" sz="3200" dirty="0">
                <a:latin typeface="Garamond"/>
              </a:rPr>
              <a:t>Training is needed to use views effectively.</a:t>
            </a:r>
          </a:p>
          <a:p>
            <a:pPr>
              <a:buClr>
                <a:schemeClr val="tx1"/>
              </a:buClr>
              <a:buFont typeface="Arial" panose="020B0604020202020204" pitchFamily="34" charset="0"/>
              <a:buChar char="•"/>
            </a:pPr>
            <a:r>
              <a:rPr lang="en-US" sz="3200" dirty="0">
                <a:latin typeface="Garamond"/>
              </a:rPr>
              <a:t>Little control over navigation of SharePoint site.</a:t>
            </a:r>
          </a:p>
          <a:p>
            <a:pPr>
              <a:buClr>
                <a:schemeClr val="tx1"/>
              </a:buClr>
              <a:buFont typeface="Arial" panose="020B0604020202020204" pitchFamily="34" charset="0"/>
              <a:buChar char="•"/>
            </a:pPr>
            <a:r>
              <a:rPr lang="en-US" sz="3200" dirty="0">
                <a:latin typeface="Garamond"/>
              </a:rPr>
              <a:t>Impossible to find the task list without a personal bookmark.</a:t>
            </a:r>
          </a:p>
        </p:txBody>
      </p:sp>
      <p:sp>
        <p:nvSpPr>
          <p:cNvPr id="5" name="Footer Placeholder 4">
            <a:extLst>
              <a:ext uri="{FF2B5EF4-FFF2-40B4-BE49-F238E27FC236}">
                <a16:creationId xmlns:a16="http://schemas.microsoft.com/office/drawing/2014/main" id="{DD1C44E7-C08F-4B35-8358-F7A5BE857215}"/>
              </a:ext>
            </a:extLst>
          </p:cNvPr>
          <p:cNvSpPr>
            <a:spLocks noGrp="1"/>
          </p:cNvSpPr>
          <p:nvPr>
            <p:ph type="ftr" sz="quarter" idx="11"/>
          </p:nvPr>
        </p:nvSpPr>
        <p:spPr/>
        <p:txBody>
          <a:bodyPr/>
          <a:lstStyle/>
          <a:p>
            <a:r>
              <a:rPr lang="en-US"/>
              <a:t>Stephanie Larrison and Scott Pope / Office 365 to Juggle E-Resource Tasks</a:t>
            </a:r>
          </a:p>
        </p:txBody>
      </p:sp>
    </p:spTree>
    <p:extLst>
      <p:ext uri="{BB962C8B-B14F-4D97-AF65-F5344CB8AC3E}">
        <p14:creationId xmlns:p14="http://schemas.microsoft.com/office/powerpoint/2010/main" val="525058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EDF04-A44B-423F-88DD-2BEEC02E9872}"/>
              </a:ext>
            </a:extLst>
          </p:cNvPr>
          <p:cNvSpPr>
            <a:spLocks noGrp="1"/>
          </p:cNvSpPr>
          <p:nvPr>
            <p:ph type="title"/>
          </p:nvPr>
        </p:nvSpPr>
        <p:spPr>
          <a:xfrm>
            <a:off x="1097280" y="286603"/>
            <a:ext cx="10058400" cy="762021"/>
          </a:xfrm>
          <a:solidFill>
            <a:schemeClr val="accent3"/>
          </a:solidFill>
        </p:spPr>
        <p:txBody>
          <a:bodyPr/>
          <a:lstStyle/>
          <a:p>
            <a:r>
              <a:rPr lang="en-US" i="1" dirty="0">
                <a:latin typeface="Garamond" panose="02020404030301010803" pitchFamily="18" charset="0"/>
              </a:rPr>
              <a:t>Solution: InfoPath to Customize Forms</a:t>
            </a:r>
            <a:endParaRPr lang="en-US" dirty="0"/>
          </a:p>
        </p:txBody>
      </p:sp>
      <p:sp>
        <p:nvSpPr>
          <p:cNvPr id="6" name="Footer Placeholder 5">
            <a:extLst>
              <a:ext uri="{FF2B5EF4-FFF2-40B4-BE49-F238E27FC236}">
                <a16:creationId xmlns:a16="http://schemas.microsoft.com/office/drawing/2014/main" id="{DDE899A1-1FD2-4A50-BF37-4ED614C77DDD}"/>
              </a:ext>
            </a:extLst>
          </p:cNvPr>
          <p:cNvSpPr>
            <a:spLocks noGrp="1"/>
          </p:cNvSpPr>
          <p:nvPr>
            <p:ph type="ftr" sz="quarter" idx="11"/>
          </p:nvPr>
        </p:nvSpPr>
        <p:spPr/>
        <p:txBody>
          <a:bodyPr/>
          <a:lstStyle/>
          <a:p>
            <a:r>
              <a:rPr lang="en-US"/>
              <a:t>Stephanie Larrison and Scott Pope / Office 365 to Juggle E-Resource Tasks</a:t>
            </a:r>
          </a:p>
        </p:txBody>
      </p:sp>
      <p:pic>
        <p:nvPicPr>
          <p:cNvPr id="4098" name="Picture 2">
            <a:extLst>
              <a:ext uri="{FF2B5EF4-FFF2-40B4-BE49-F238E27FC236}">
                <a16:creationId xmlns:a16="http://schemas.microsoft.com/office/drawing/2014/main" id="{8BD1A1D7-1FD6-4685-A5B9-18C2652D6C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7190" y="1048624"/>
            <a:ext cx="8297619" cy="5215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1982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A084415-D9D2-4943-8A25-5E75EC0E112C}"/>
              </a:ext>
            </a:extLst>
          </p:cNvPr>
          <p:cNvSpPr>
            <a:spLocks noGrp="1"/>
          </p:cNvSpPr>
          <p:nvPr>
            <p:ph type="ftr" sz="quarter" idx="11"/>
          </p:nvPr>
        </p:nvSpPr>
        <p:spPr/>
        <p:txBody>
          <a:bodyPr/>
          <a:lstStyle/>
          <a:p>
            <a:r>
              <a:rPr lang="en-US"/>
              <a:t>Stephanie Larrison and Scott Pope / Office 365 to Juggle E-Resource Tasks</a:t>
            </a:r>
          </a:p>
        </p:txBody>
      </p:sp>
      <p:pic>
        <p:nvPicPr>
          <p:cNvPr id="3" name="Picture 2">
            <a:extLst>
              <a:ext uri="{FF2B5EF4-FFF2-40B4-BE49-F238E27FC236}">
                <a16:creationId xmlns:a16="http://schemas.microsoft.com/office/drawing/2014/main" id="{23DCD479-D83A-4D11-B90D-CB79A7934B6B}"/>
              </a:ext>
            </a:extLst>
          </p:cNvPr>
          <p:cNvPicPr>
            <a:picLocks noChangeAspect="1"/>
          </p:cNvPicPr>
          <p:nvPr/>
        </p:nvPicPr>
        <p:blipFill>
          <a:blip r:embed="rId3"/>
          <a:stretch>
            <a:fillRect/>
          </a:stretch>
        </p:blipFill>
        <p:spPr>
          <a:xfrm>
            <a:off x="0" y="326163"/>
            <a:ext cx="12192000" cy="6205673"/>
          </a:xfrm>
          <a:prstGeom prst="rect">
            <a:avLst/>
          </a:prstGeom>
        </p:spPr>
      </p:pic>
    </p:spTree>
    <p:extLst>
      <p:ext uri="{BB962C8B-B14F-4D97-AF65-F5344CB8AC3E}">
        <p14:creationId xmlns:p14="http://schemas.microsoft.com/office/powerpoint/2010/main" val="2189452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A084415-D9D2-4943-8A25-5E75EC0E112C}"/>
              </a:ext>
            </a:extLst>
          </p:cNvPr>
          <p:cNvSpPr>
            <a:spLocks noGrp="1"/>
          </p:cNvSpPr>
          <p:nvPr>
            <p:ph type="ftr" sz="quarter" idx="11"/>
          </p:nvPr>
        </p:nvSpPr>
        <p:spPr/>
        <p:txBody>
          <a:bodyPr/>
          <a:lstStyle/>
          <a:p>
            <a:r>
              <a:rPr lang="en-US"/>
              <a:t>Stephanie Larrison and Scott Pope / Office 365 to Juggle E-Resource Tasks</a:t>
            </a:r>
          </a:p>
        </p:txBody>
      </p:sp>
      <p:pic>
        <p:nvPicPr>
          <p:cNvPr id="4" name="Picture 3">
            <a:extLst>
              <a:ext uri="{FF2B5EF4-FFF2-40B4-BE49-F238E27FC236}">
                <a16:creationId xmlns:a16="http://schemas.microsoft.com/office/drawing/2014/main" id="{0C0BAF64-9B7D-413D-BED8-708F579A854E}"/>
              </a:ext>
            </a:extLst>
          </p:cNvPr>
          <p:cNvPicPr>
            <a:picLocks noChangeAspect="1"/>
          </p:cNvPicPr>
          <p:nvPr/>
        </p:nvPicPr>
        <p:blipFill>
          <a:blip r:embed="rId3"/>
          <a:stretch>
            <a:fillRect/>
          </a:stretch>
        </p:blipFill>
        <p:spPr>
          <a:xfrm>
            <a:off x="0" y="363875"/>
            <a:ext cx="12192000" cy="2900665"/>
          </a:xfrm>
          <a:prstGeom prst="rect">
            <a:avLst/>
          </a:prstGeom>
        </p:spPr>
      </p:pic>
      <p:pic>
        <p:nvPicPr>
          <p:cNvPr id="5" name="Picture 4">
            <a:extLst>
              <a:ext uri="{FF2B5EF4-FFF2-40B4-BE49-F238E27FC236}">
                <a16:creationId xmlns:a16="http://schemas.microsoft.com/office/drawing/2014/main" id="{B2797FBB-076E-40F5-A082-9FEC7F49E6B3}"/>
              </a:ext>
            </a:extLst>
          </p:cNvPr>
          <p:cNvPicPr>
            <a:picLocks noChangeAspect="1"/>
          </p:cNvPicPr>
          <p:nvPr/>
        </p:nvPicPr>
        <p:blipFill>
          <a:blip r:embed="rId4"/>
          <a:stretch>
            <a:fillRect/>
          </a:stretch>
        </p:blipFill>
        <p:spPr>
          <a:xfrm>
            <a:off x="832525" y="4128986"/>
            <a:ext cx="10896600" cy="1790700"/>
          </a:xfrm>
          <a:prstGeom prst="rect">
            <a:avLst/>
          </a:prstGeom>
        </p:spPr>
      </p:pic>
    </p:spTree>
    <p:extLst>
      <p:ext uri="{BB962C8B-B14F-4D97-AF65-F5344CB8AC3E}">
        <p14:creationId xmlns:p14="http://schemas.microsoft.com/office/powerpoint/2010/main" val="3881320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C5E32-F04E-49C7-B193-389468BCCEC6}"/>
              </a:ext>
            </a:extLst>
          </p:cNvPr>
          <p:cNvSpPr>
            <a:spLocks noGrp="1"/>
          </p:cNvSpPr>
          <p:nvPr>
            <p:ph type="title"/>
          </p:nvPr>
        </p:nvSpPr>
        <p:spPr>
          <a:solidFill>
            <a:schemeClr val="accent3"/>
          </a:solidFill>
        </p:spPr>
        <p:txBody>
          <a:bodyPr/>
          <a:lstStyle/>
          <a:p>
            <a:r>
              <a:rPr lang="en-US" i="1" dirty="0">
                <a:latin typeface="Garamond" panose="02020404030301010803" pitchFamily="18" charset="0"/>
              </a:rPr>
              <a:t>Complications of InfoPath</a:t>
            </a:r>
          </a:p>
        </p:txBody>
      </p:sp>
      <p:sp>
        <p:nvSpPr>
          <p:cNvPr id="6" name="Content Placeholder 5">
            <a:extLst>
              <a:ext uri="{FF2B5EF4-FFF2-40B4-BE49-F238E27FC236}">
                <a16:creationId xmlns:a16="http://schemas.microsoft.com/office/drawing/2014/main" id="{FFD743B7-5CD6-4798-8D56-AA8143C7B094}"/>
              </a:ext>
            </a:extLst>
          </p:cNvPr>
          <p:cNvSpPr>
            <a:spLocks noGrp="1"/>
          </p:cNvSpPr>
          <p:nvPr>
            <p:ph idx="1"/>
          </p:nvPr>
        </p:nvSpPr>
        <p:spPr/>
        <p:txBody>
          <a:bodyPr vert="horz" lIns="0" tIns="45720" rIns="0" bIns="45720" rtlCol="0" anchor="t">
            <a:normAutofit/>
          </a:bodyPr>
          <a:lstStyle/>
          <a:p>
            <a:pPr fontAlgn="base">
              <a:buClr>
                <a:schemeClr val="tx1"/>
              </a:buClr>
              <a:buFont typeface="Arial" panose="020B0604020202020204" pitchFamily="34" charset="0"/>
              <a:buChar char="•"/>
            </a:pPr>
            <a:r>
              <a:rPr lang="en-US" sz="3200" dirty="0">
                <a:latin typeface="Garamond"/>
              </a:rPr>
              <a:t>Supported, but not actively developed by Microsoft​</a:t>
            </a:r>
            <a:endParaRPr lang="en-US" sz="3200" dirty="0">
              <a:latin typeface="Garamond"/>
              <a:cs typeface="Calibri"/>
            </a:endParaRPr>
          </a:p>
          <a:p>
            <a:pPr fontAlgn="base">
              <a:buClr>
                <a:schemeClr val="tx1"/>
              </a:buClr>
              <a:buFont typeface="Arial" panose="020B0604020202020204" pitchFamily="34" charset="0"/>
              <a:buChar char="•"/>
            </a:pPr>
            <a:r>
              <a:rPr lang="en-US" sz="3200" dirty="0">
                <a:latin typeface="Garamond"/>
              </a:rPr>
              <a:t>Only accessible from the classic SharePoint list experience</a:t>
            </a:r>
            <a:endParaRPr lang="en-US" sz="3200" dirty="0">
              <a:latin typeface="Garamond"/>
              <a:cs typeface="Calibri"/>
            </a:endParaRPr>
          </a:p>
          <a:p>
            <a:pPr fontAlgn="base">
              <a:buClr>
                <a:schemeClr val="tx1"/>
              </a:buClr>
              <a:buFont typeface="Arial" panose="020B0604020202020204" pitchFamily="34" charset="0"/>
              <a:buChar char="•"/>
            </a:pPr>
            <a:r>
              <a:rPr lang="en-US" sz="3200" dirty="0">
                <a:latin typeface="Garamond"/>
              </a:rPr>
              <a:t>Viewing the customized forms requires small work arounds​</a:t>
            </a:r>
            <a:endParaRPr lang="en-US" sz="3200" dirty="0">
              <a:latin typeface="Garamond"/>
              <a:cs typeface="Calibri"/>
            </a:endParaRPr>
          </a:p>
          <a:p>
            <a:pPr marL="0" indent="0" fontAlgn="base">
              <a:buClr>
                <a:schemeClr val="tx1"/>
              </a:buClr>
              <a:buNone/>
            </a:pPr>
            <a:endParaRPr lang="en-US" sz="1600" dirty="0">
              <a:latin typeface="Garamond"/>
            </a:endParaRPr>
          </a:p>
          <a:p>
            <a:pPr marL="932180" lvl="4" fontAlgn="base">
              <a:buClr>
                <a:schemeClr val="tx1"/>
              </a:buClr>
              <a:buFont typeface="Arial" panose="020B0604020202020204" pitchFamily="34" charset="0"/>
              <a:buChar char="•"/>
            </a:pPr>
            <a:r>
              <a:rPr lang="en-US" sz="2800" dirty="0">
                <a:latin typeface="Garamond"/>
              </a:rPr>
              <a:t>New experience - the tabbed form will only open if  you right click title and select Open or Edit, OR by clicking in the Task ID​</a:t>
            </a:r>
            <a:endParaRPr lang="en-US" sz="2800" dirty="0">
              <a:latin typeface="Garamond"/>
              <a:cs typeface="Calibri"/>
            </a:endParaRPr>
          </a:p>
          <a:p>
            <a:pPr marL="932180" lvl="4" fontAlgn="base">
              <a:buClr>
                <a:schemeClr val="tx1"/>
              </a:buClr>
              <a:buFont typeface="Arial" panose="020B0604020202020204" pitchFamily="34" charset="0"/>
              <a:buChar char="•"/>
            </a:pPr>
            <a:r>
              <a:rPr lang="en-US" sz="2800" dirty="0">
                <a:latin typeface="Garamond"/>
              </a:rPr>
              <a:t>Classic experience – the tabbed form is not visible unless in editing mode</a:t>
            </a:r>
            <a:endParaRPr lang="en-US" sz="2800" dirty="0">
              <a:latin typeface="Garamond"/>
              <a:cs typeface="Calibri"/>
            </a:endParaRPr>
          </a:p>
          <a:p>
            <a:pPr>
              <a:buClr>
                <a:schemeClr val="tx1"/>
              </a:buClr>
              <a:buFont typeface="Arial" panose="020B0604020202020204" pitchFamily="34" charset="0"/>
              <a:buChar char="•"/>
            </a:pPr>
            <a:endParaRPr lang="en-US" sz="2400" dirty="0">
              <a:latin typeface="Garamond" panose="02020404030301010803" pitchFamily="18" charset="0"/>
            </a:endParaRPr>
          </a:p>
        </p:txBody>
      </p:sp>
      <p:sp>
        <p:nvSpPr>
          <p:cNvPr id="5" name="Footer Placeholder 4">
            <a:extLst>
              <a:ext uri="{FF2B5EF4-FFF2-40B4-BE49-F238E27FC236}">
                <a16:creationId xmlns:a16="http://schemas.microsoft.com/office/drawing/2014/main" id="{DD1C44E7-C08F-4B35-8358-F7A5BE857215}"/>
              </a:ext>
            </a:extLst>
          </p:cNvPr>
          <p:cNvSpPr>
            <a:spLocks noGrp="1"/>
          </p:cNvSpPr>
          <p:nvPr>
            <p:ph type="ftr" sz="quarter" idx="11"/>
          </p:nvPr>
        </p:nvSpPr>
        <p:spPr/>
        <p:txBody>
          <a:bodyPr/>
          <a:lstStyle/>
          <a:p>
            <a:r>
              <a:rPr lang="en-US"/>
              <a:t>Stephanie Larrison and Scott Pope / Office 365 to Juggle E-Resource Tasks</a:t>
            </a:r>
          </a:p>
        </p:txBody>
      </p:sp>
    </p:spTree>
    <p:extLst>
      <p:ext uri="{BB962C8B-B14F-4D97-AF65-F5344CB8AC3E}">
        <p14:creationId xmlns:p14="http://schemas.microsoft.com/office/powerpoint/2010/main" val="3303775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C5E32-F04E-49C7-B193-389468BCCEC6}"/>
              </a:ext>
            </a:extLst>
          </p:cNvPr>
          <p:cNvSpPr>
            <a:spLocks noGrp="1"/>
          </p:cNvSpPr>
          <p:nvPr>
            <p:ph type="title"/>
          </p:nvPr>
        </p:nvSpPr>
        <p:spPr>
          <a:solidFill>
            <a:schemeClr val="accent3"/>
          </a:solidFill>
        </p:spPr>
        <p:txBody>
          <a:bodyPr/>
          <a:lstStyle/>
          <a:p>
            <a:r>
              <a:rPr lang="en-US" i="1" dirty="0">
                <a:latin typeface="Garamond"/>
              </a:rPr>
              <a:t>SharePoint Classic Experience</a:t>
            </a:r>
          </a:p>
        </p:txBody>
      </p:sp>
      <p:sp>
        <p:nvSpPr>
          <p:cNvPr id="6" name="Content Placeholder 5">
            <a:extLst>
              <a:ext uri="{FF2B5EF4-FFF2-40B4-BE49-F238E27FC236}">
                <a16:creationId xmlns:a16="http://schemas.microsoft.com/office/drawing/2014/main" id="{FFD743B7-5CD6-4798-8D56-AA8143C7B094}"/>
              </a:ext>
            </a:extLst>
          </p:cNvPr>
          <p:cNvSpPr>
            <a:spLocks noGrp="1"/>
          </p:cNvSpPr>
          <p:nvPr>
            <p:ph idx="1"/>
          </p:nvPr>
        </p:nvSpPr>
        <p:spPr/>
        <p:txBody>
          <a:bodyPr vert="horz" lIns="0" tIns="45720" rIns="0" bIns="45720" rtlCol="0" anchor="t">
            <a:normAutofit/>
          </a:bodyPr>
          <a:lstStyle/>
          <a:p>
            <a:pPr fontAlgn="base">
              <a:buClr>
                <a:schemeClr val="tx1"/>
              </a:buClr>
              <a:buFont typeface="Arial" panose="020B0604020202020204" pitchFamily="34" charset="0"/>
              <a:buChar char="•"/>
            </a:pPr>
            <a:endParaRPr lang="en-US" sz="2400">
              <a:latin typeface="Garamond"/>
            </a:endParaRPr>
          </a:p>
          <a:p>
            <a:pPr>
              <a:buClr>
                <a:schemeClr val="tx1"/>
              </a:buClr>
              <a:buFont typeface="Arial" panose="020B0604020202020204" pitchFamily="34" charset="0"/>
              <a:buChar char="•"/>
            </a:pPr>
            <a:endParaRPr lang="en-US" sz="2400">
              <a:latin typeface="Garamond" panose="02020404030301010803" pitchFamily="18" charset="0"/>
            </a:endParaRPr>
          </a:p>
        </p:txBody>
      </p:sp>
      <p:sp>
        <p:nvSpPr>
          <p:cNvPr id="5" name="Footer Placeholder 4">
            <a:extLst>
              <a:ext uri="{FF2B5EF4-FFF2-40B4-BE49-F238E27FC236}">
                <a16:creationId xmlns:a16="http://schemas.microsoft.com/office/drawing/2014/main" id="{DD1C44E7-C08F-4B35-8358-F7A5BE857215}"/>
              </a:ext>
            </a:extLst>
          </p:cNvPr>
          <p:cNvSpPr>
            <a:spLocks noGrp="1"/>
          </p:cNvSpPr>
          <p:nvPr>
            <p:ph type="ftr" sz="quarter" idx="11"/>
          </p:nvPr>
        </p:nvSpPr>
        <p:spPr/>
        <p:txBody>
          <a:bodyPr/>
          <a:lstStyle/>
          <a:p>
            <a:r>
              <a:rPr lang="en-US"/>
              <a:t>Stephanie Larrison and Scott Pope / Office 365 to Juggle E-Resource Tasks</a:t>
            </a:r>
          </a:p>
        </p:txBody>
      </p:sp>
      <p:pic>
        <p:nvPicPr>
          <p:cNvPr id="13" name="Picture 13" descr="A screenshot of a cell phone&#10;&#10;Description generated with very high confidence">
            <a:extLst>
              <a:ext uri="{FF2B5EF4-FFF2-40B4-BE49-F238E27FC236}">
                <a16:creationId xmlns:a16="http://schemas.microsoft.com/office/drawing/2014/main" id="{86A9DC0A-9E3C-43C7-A2E5-DC3F2338FCF2}"/>
              </a:ext>
            </a:extLst>
          </p:cNvPr>
          <p:cNvPicPr>
            <a:picLocks noChangeAspect="1"/>
          </p:cNvPicPr>
          <p:nvPr/>
        </p:nvPicPr>
        <p:blipFill>
          <a:blip r:embed="rId3"/>
          <a:stretch>
            <a:fillRect/>
          </a:stretch>
        </p:blipFill>
        <p:spPr>
          <a:xfrm>
            <a:off x="589614" y="2062144"/>
            <a:ext cx="11075232" cy="2871121"/>
          </a:xfrm>
          <a:prstGeom prst="rect">
            <a:avLst/>
          </a:prstGeom>
        </p:spPr>
      </p:pic>
    </p:spTree>
    <p:extLst>
      <p:ext uri="{BB962C8B-B14F-4D97-AF65-F5344CB8AC3E}">
        <p14:creationId xmlns:p14="http://schemas.microsoft.com/office/powerpoint/2010/main" val="4092311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7A7BE-91FD-4BCE-AB24-9387DC36986B}"/>
              </a:ext>
            </a:extLst>
          </p:cNvPr>
          <p:cNvSpPr>
            <a:spLocks noGrp="1"/>
          </p:cNvSpPr>
          <p:nvPr>
            <p:ph type="title"/>
          </p:nvPr>
        </p:nvSpPr>
        <p:spPr>
          <a:solidFill>
            <a:schemeClr val="accent3"/>
          </a:solidFill>
        </p:spPr>
        <p:txBody>
          <a:bodyPr/>
          <a:lstStyle/>
          <a:p>
            <a:r>
              <a:rPr lang="en-US" i="1">
                <a:latin typeface="Garamond" panose="02020404030301010803" pitchFamily="18" charset="0"/>
              </a:rPr>
              <a:t>Motivation:</a:t>
            </a:r>
            <a:br>
              <a:rPr lang="en-US" i="1">
                <a:latin typeface="Garamond" panose="02020404030301010803" pitchFamily="18" charset="0"/>
              </a:rPr>
            </a:br>
            <a:r>
              <a:rPr lang="en-US" i="1">
                <a:latin typeface="Garamond" panose="02020404030301010803" pitchFamily="18" charset="0"/>
              </a:rPr>
              <a:t>Paper Forms Had Problems.</a:t>
            </a:r>
          </a:p>
        </p:txBody>
      </p:sp>
      <p:sp>
        <p:nvSpPr>
          <p:cNvPr id="3" name="Content Placeholder 2">
            <a:extLst>
              <a:ext uri="{FF2B5EF4-FFF2-40B4-BE49-F238E27FC236}">
                <a16:creationId xmlns:a16="http://schemas.microsoft.com/office/drawing/2014/main" id="{0DE8B15D-4281-43F1-859A-45E5E7822E86}"/>
              </a:ext>
            </a:extLst>
          </p:cNvPr>
          <p:cNvSpPr>
            <a:spLocks noGrp="1"/>
          </p:cNvSpPr>
          <p:nvPr>
            <p:ph idx="1"/>
          </p:nvPr>
        </p:nvSpPr>
        <p:spPr>
          <a:xfrm>
            <a:off x="1097280" y="1879290"/>
            <a:ext cx="10058400" cy="4023360"/>
          </a:xfrm>
        </p:spPr>
        <p:txBody>
          <a:bodyPr>
            <a:normAutofit/>
          </a:bodyPr>
          <a:lstStyle/>
          <a:p>
            <a:pPr>
              <a:buClr>
                <a:schemeClr val="tx1"/>
              </a:buClr>
              <a:buFont typeface="Arial" panose="020B0604020202020204" pitchFamily="34" charset="0"/>
              <a:buChar char="•"/>
            </a:pPr>
            <a:r>
              <a:rPr lang="en-US" sz="2400" dirty="0">
                <a:latin typeface="Garamond" panose="02020404030301010803" pitchFamily="18" charset="0"/>
              </a:rPr>
              <a:t>Used paper forms called Electronic Title Processing Sheets.</a:t>
            </a:r>
          </a:p>
          <a:p>
            <a:pPr>
              <a:buClr>
                <a:schemeClr val="tx1"/>
              </a:buClr>
              <a:buFont typeface="Arial" panose="020B0604020202020204" pitchFamily="34" charset="0"/>
              <a:buChar char="•"/>
            </a:pPr>
            <a:r>
              <a:rPr lang="en-US" sz="2400" dirty="0">
                <a:latin typeface="Garamond" panose="02020404030301010803" pitchFamily="18" charset="0"/>
              </a:rPr>
              <a:t>Piles of paper. Staff on vacation, working on other projects, etc.</a:t>
            </a:r>
          </a:p>
          <a:p>
            <a:pPr>
              <a:buClr>
                <a:schemeClr val="tx1"/>
              </a:buClr>
              <a:buFont typeface="Arial" panose="020B0604020202020204" pitchFamily="34" charset="0"/>
              <a:buChar char="•"/>
            </a:pPr>
            <a:r>
              <a:rPr lang="en-US" sz="2400" dirty="0">
                <a:latin typeface="Garamond" panose="02020404030301010803" pitchFamily="18" charset="0"/>
              </a:rPr>
              <a:t>Who has this certain form?</a:t>
            </a:r>
          </a:p>
          <a:p>
            <a:pPr>
              <a:buClr>
                <a:schemeClr val="tx1"/>
              </a:buClr>
              <a:buFont typeface="Arial" panose="020B0604020202020204" pitchFamily="34" charset="0"/>
              <a:buChar char="•"/>
            </a:pPr>
            <a:r>
              <a:rPr lang="en-US" sz="2400" dirty="0">
                <a:latin typeface="Garamond" panose="02020404030301010803" pitchFamily="18" charset="0"/>
              </a:rPr>
              <a:t>Can’t check my own work because someone else has form.</a:t>
            </a:r>
          </a:p>
          <a:p>
            <a:pPr>
              <a:buClr>
                <a:schemeClr val="tx1"/>
              </a:buClr>
              <a:buFont typeface="Arial" panose="020B0604020202020204" pitchFamily="34" charset="0"/>
              <a:buChar char="•"/>
            </a:pPr>
            <a:r>
              <a:rPr lang="en-US" sz="2400" dirty="0">
                <a:latin typeface="Garamond" panose="02020404030301010803" pitchFamily="18" charset="0"/>
              </a:rPr>
              <a:t>Steps were missed in the workflow. </a:t>
            </a:r>
          </a:p>
        </p:txBody>
      </p:sp>
      <p:sp>
        <p:nvSpPr>
          <p:cNvPr id="4" name="Footer Placeholder 3">
            <a:extLst>
              <a:ext uri="{FF2B5EF4-FFF2-40B4-BE49-F238E27FC236}">
                <a16:creationId xmlns:a16="http://schemas.microsoft.com/office/drawing/2014/main" id="{67C8ED1E-C0AF-4129-9C9C-E710ACD1CDCE}"/>
              </a:ext>
            </a:extLst>
          </p:cNvPr>
          <p:cNvSpPr>
            <a:spLocks noGrp="1"/>
          </p:cNvSpPr>
          <p:nvPr>
            <p:ph type="ftr" sz="quarter" idx="11"/>
          </p:nvPr>
        </p:nvSpPr>
        <p:spPr/>
        <p:txBody>
          <a:bodyPr/>
          <a:lstStyle/>
          <a:p>
            <a:r>
              <a:rPr lang="en-US"/>
              <a:t>Stephanie Larrison and Scott Pope / Office 365 to Juggle E-Resource Tasks</a:t>
            </a:r>
          </a:p>
        </p:txBody>
      </p:sp>
      <p:pic>
        <p:nvPicPr>
          <p:cNvPr id="5" name="Picture 4">
            <a:extLst>
              <a:ext uri="{FF2B5EF4-FFF2-40B4-BE49-F238E27FC236}">
                <a16:creationId xmlns:a16="http://schemas.microsoft.com/office/drawing/2014/main" id="{40C4F543-0AF5-4CB0-9794-B96903ECE6BE}"/>
              </a:ext>
            </a:extLst>
          </p:cNvPr>
          <p:cNvPicPr>
            <a:picLocks noChangeAspect="1"/>
          </p:cNvPicPr>
          <p:nvPr/>
        </p:nvPicPr>
        <p:blipFill>
          <a:blip r:embed="rId2"/>
          <a:stretch>
            <a:fillRect/>
          </a:stretch>
        </p:blipFill>
        <p:spPr>
          <a:xfrm>
            <a:off x="8729138" y="1737360"/>
            <a:ext cx="2514600" cy="3781425"/>
          </a:xfrm>
          <a:prstGeom prst="rect">
            <a:avLst/>
          </a:prstGeom>
        </p:spPr>
      </p:pic>
    </p:spTree>
    <p:extLst>
      <p:ext uri="{BB962C8B-B14F-4D97-AF65-F5344CB8AC3E}">
        <p14:creationId xmlns:p14="http://schemas.microsoft.com/office/powerpoint/2010/main" val="36949834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C5E32-F04E-49C7-B193-389468BCCEC6}"/>
              </a:ext>
            </a:extLst>
          </p:cNvPr>
          <p:cNvSpPr>
            <a:spLocks noGrp="1"/>
          </p:cNvSpPr>
          <p:nvPr>
            <p:ph type="title"/>
          </p:nvPr>
        </p:nvSpPr>
        <p:spPr>
          <a:solidFill>
            <a:schemeClr val="accent3"/>
          </a:solidFill>
        </p:spPr>
        <p:txBody>
          <a:bodyPr/>
          <a:lstStyle/>
          <a:p>
            <a:r>
              <a:rPr lang="en-US" i="1">
                <a:latin typeface="Garamond"/>
              </a:rPr>
              <a:t>SharePoint New Experience</a:t>
            </a:r>
          </a:p>
        </p:txBody>
      </p:sp>
      <p:sp>
        <p:nvSpPr>
          <p:cNvPr id="6" name="Content Placeholder 5">
            <a:extLst>
              <a:ext uri="{FF2B5EF4-FFF2-40B4-BE49-F238E27FC236}">
                <a16:creationId xmlns:a16="http://schemas.microsoft.com/office/drawing/2014/main" id="{FFD743B7-5CD6-4798-8D56-AA8143C7B094}"/>
              </a:ext>
            </a:extLst>
          </p:cNvPr>
          <p:cNvSpPr>
            <a:spLocks noGrp="1"/>
          </p:cNvSpPr>
          <p:nvPr>
            <p:ph idx="1"/>
          </p:nvPr>
        </p:nvSpPr>
        <p:spPr/>
        <p:txBody>
          <a:bodyPr vert="horz" lIns="0" tIns="45720" rIns="0" bIns="45720" rtlCol="0" anchor="t">
            <a:normAutofit/>
          </a:bodyPr>
          <a:lstStyle/>
          <a:p>
            <a:pPr fontAlgn="base">
              <a:buClr>
                <a:schemeClr val="tx1"/>
              </a:buClr>
              <a:buFont typeface="Arial" panose="020B0604020202020204" pitchFamily="34" charset="0"/>
              <a:buChar char="•"/>
            </a:pPr>
            <a:endParaRPr lang="en-US" sz="2400">
              <a:latin typeface="Garamond"/>
            </a:endParaRPr>
          </a:p>
          <a:p>
            <a:pPr>
              <a:buClr>
                <a:schemeClr val="tx1"/>
              </a:buClr>
              <a:buFont typeface="Arial" panose="020B0604020202020204" pitchFamily="34" charset="0"/>
              <a:buChar char="•"/>
            </a:pPr>
            <a:endParaRPr lang="en-US" sz="2400">
              <a:latin typeface="Garamond" panose="02020404030301010803" pitchFamily="18" charset="0"/>
            </a:endParaRPr>
          </a:p>
        </p:txBody>
      </p:sp>
      <p:sp>
        <p:nvSpPr>
          <p:cNvPr id="5" name="Footer Placeholder 4">
            <a:extLst>
              <a:ext uri="{FF2B5EF4-FFF2-40B4-BE49-F238E27FC236}">
                <a16:creationId xmlns:a16="http://schemas.microsoft.com/office/drawing/2014/main" id="{DD1C44E7-C08F-4B35-8358-F7A5BE857215}"/>
              </a:ext>
            </a:extLst>
          </p:cNvPr>
          <p:cNvSpPr>
            <a:spLocks noGrp="1"/>
          </p:cNvSpPr>
          <p:nvPr>
            <p:ph type="ftr" sz="quarter" idx="11"/>
          </p:nvPr>
        </p:nvSpPr>
        <p:spPr/>
        <p:txBody>
          <a:bodyPr/>
          <a:lstStyle/>
          <a:p>
            <a:r>
              <a:rPr lang="en-US"/>
              <a:t>Stephanie Larrison and Scott Pope / Office 365 to Juggle E-Resource Tasks</a:t>
            </a:r>
          </a:p>
        </p:txBody>
      </p:sp>
      <p:pic>
        <p:nvPicPr>
          <p:cNvPr id="3" name="Picture 2">
            <a:extLst>
              <a:ext uri="{FF2B5EF4-FFF2-40B4-BE49-F238E27FC236}">
                <a16:creationId xmlns:a16="http://schemas.microsoft.com/office/drawing/2014/main" id="{867672DC-8ACF-4B56-A799-E97C595955EB}"/>
              </a:ext>
            </a:extLst>
          </p:cNvPr>
          <p:cNvPicPr>
            <a:picLocks noChangeAspect="1"/>
          </p:cNvPicPr>
          <p:nvPr/>
        </p:nvPicPr>
        <p:blipFill>
          <a:blip r:embed="rId3"/>
          <a:stretch>
            <a:fillRect/>
          </a:stretch>
        </p:blipFill>
        <p:spPr>
          <a:xfrm>
            <a:off x="1097280" y="2081239"/>
            <a:ext cx="10058400" cy="3552349"/>
          </a:xfrm>
          <a:prstGeom prst="rect">
            <a:avLst/>
          </a:prstGeom>
        </p:spPr>
      </p:pic>
    </p:spTree>
    <p:extLst>
      <p:ext uri="{BB962C8B-B14F-4D97-AF65-F5344CB8AC3E}">
        <p14:creationId xmlns:p14="http://schemas.microsoft.com/office/powerpoint/2010/main" val="1914773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C5E32-F04E-49C7-B193-389468BCCEC6}"/>
              </a:ext>
            </a:extLst>
          </p:cNvPr>
          <p:cNvSpPr>
            <a:spLocks noGrp="1"/>
          </p:cNvSpPr>
          <p:nvPr>
            <p:ph type="title"/>
          </p:nvPr>
        </p:nvSpPr>
        <p:spPr>
          <a:solidFill>
            <a:schemeClr val="accent3"/>
          </a:solidFill>
        </p:spPr>
        <p:txBody>
          <a:bodyPr/>
          <a:lstStyle/>
          <a:p>
            <a:r>
              <a:rPr lang="en-US" i="1">
                <a:latin typeface="Garamond"/>
              </a:rPr>
              <a:t>What's Next</a:t>
            </a:r>
          </a:p>
        </p:txBody>
      </p:sp>
      <p:sp>
        <p:nvSpPr>
          <p:cNvPr id="6" name="Content Placeholder 5">
            <a:extLst>
              <a:ext uri="{FF2B5EF4-FFF2-40B4-BE49-F238E27FC236}">
                <a16:creationId xmlns:a16="http://schemas.microsoft.com/office/drawing/2014/main" id="{FFD743B7-5CD6-4798-8D56-AA8143C7B094}"/>
              </a:ext>
            </a:extLst>
          </p:cNvPr>
          <p:cNvSpPr>
            <a:spLocks noGrp="1"/>
          </p:cNvSpPr>
          <p:nvPr>
            <p:ph idx="1"/>
          </p:nvPr>
        </p:nvSpPr>
        <p:spPr/>
        <p:txBody>
          <a:bodyPr vert="horz" lIns="0" tIns="45720" rIns="0" bIns="45720" rtlCol="0" anchor="t">
            <a:noAutofit/>
          </a:bodyPr>
          <a:lstStyle/>
          <a:p>
            <a:pPr>
              <a:lnSpc>
                <a:spcPct val="150000"/>
              </a:lnSpc>
              <a:spcBef>
                <a:spcPts val="1000"/>
              </a:spcBef>
              <a:spcAft>
                <a:spcPts val="0"/>
              </a:spcAft>
              <a:buClr>
                <a:srgbClr val="E8E3DB"/>
              </a:buClr>
              <a:buFont typeface="Arial" panose="020F0502020204030204" pitchFamily="34" charset="0"/>
              <a:buChar char="•"/>
            </a:pPr>
            <a:r>
              <a:rPr lang="en-US" sz="2800" dirty="0">
                <a:latin typeface="Garamond"/>
              </a:rPr>
              <a:t>Train staff on how to use filters effectively</a:t>
            </a:r>
            <a:endParaRPr lang="en-US" sz="2800" dirty="0">
              <a:latin typeface="Garamond" panose="02020404030301010803" pitchFamily="18" charset="0"/>
            </a:endParaRPr>
          </a:p>
          <a:p>
            <a:pPr>
              <a:lnSpc>
                <a:spcPct val="150000"/>
              </a:lnSpc>
              <a:spcBef>
                <a:spcPts val="1000"/>
              </a:spcBef>
              <a:spcAft>
                <a:spcPts val="0"/>
              </a:spcAft>
              <a:buClr>
                <a:srgbClr val="E8E3DB"/>
              </a:buClr>
              <a:buFont typeface="Arial" panose="020F0502020204030204" pitchFamily="34" charset="0"/>
              <a:buChar char="•"/>
            </a:pPr>
            <a:r>
              <a:rPr lang="en-US" sz="2800" dirty="0">
                <a:latin typeface="Garamond"/>
              </a:rPr>
              <a:t>Set up custom views and train on how to use most effectively</a:t>
            </a:r>
          </a:p>
          <a:p>
            <a:pPr>
              <a:lnSpc>
                <a:spcPct val="150000"/>
              </a:lnSpc>
              <a:spcBef>
                <a:spcPts val="1000"/>
              </a:spcBef>
              <a:spcAft>
                <a:spcPts val="0"/>
              </a:spcAft>
              <a:buClr>
                <a:srgbClr val="E8E3DB"/>
              </a:buClr>
              <a:buFont typeface="Arial" panose="020F0502020204030204" pitchFamily="34" charset="0"/>
              <a:buChar char="•"/>
            </a:pPr>
            <a:r>
              <a:rPr lang="en-US" sz="2800" dirty="0">
                <a:latin typeface="Garamond"/>
              </a:rPr>
              <a:t>Organize views and make all of them available in a single shared page</a:t>
            </a:r>
          </a:p>
          <a:p>
            <a:pPr>
              <a:lnSpc>
                <a:spcPct val="150000"/>
              </a:lnSpc>
              <a:spcBef>
                <a:spcPts val="1000"/>
              </a:spcBef>
              <a:spcAft>
                <a:spcPts val="0"/>
              </a:spcAft>
              <a:buClr>
                <a:srgbClr val="E8E3DB"/>
              </a:buClr>
              <a:buFont typeface="Arial" panose="020F0502020204030204" pitchFamily="34" charset="0"/>
              <a:buChar char="•"/>
            </a:pPr>
            <a:r>
              <a:rPr lang="en-US" sz="2800" dirty="0">
                <a:latin typeface="Garamond"/>
              </a:rPr>
              <a:t>Using SharePoint tasks for tracking titles to drop</a:t>
            </a:r>
            <a:endParaRPr lang="en-US" sz="2800">
              <a:cs typeface="Calibri" panose="020F0502020204030204"/>
            </a:endParaRPr>
          </a:p>
        </p:txBody>
      </p:sp>
      <p:sp>
        <p:nvSpPr>
          <p:cNvPr id="5" name="Footer Placeholder 4">
            <a:extLst>
              <a:ext uri="{FF2B5EF4-FFF2-40B4-BE49-F238E27FC236}">
                <a16:creationId xmlns:a16="http://schemas.microsoft.com/office/drawing/2014/main" id="{DD1C44E7-C08F-4B35-8358-F7A5BE857215}"/>
              </a:ext>
            </a:extLst>
          </p:cNvPr>
          <p:cNvSpPr>
            <a:spLocks noGrp="1"/>
          </p:cNvSpPr>
          <p:nvPr>
            <p:ph type="ftr" sz="quarter" idx="11"/>
          </p:nvPr>
        </p:nvSpPr>
        <p:spPr/>
        <p:txBody>
          <a:bodyPr/>
          <a:lstStyle/>
          <a:p>
            <a:r>
              <a:rPr lang="en-US"/>
              <a:t>Stephanie Larrison and Scott Pope / Office 365 to Juggle E-Resource Tasks</a:t>
            </a:r>
          </a:p>
        </p:txBody>
      </p:sp>
    </p:spTree>
    <p:extLst>
      <p:ext uri="{BB962C8B-B14F-4D97-AF65-F5344CB8AC3E}">
        <p14:creationId xmlns:p14="http://schemas.microsoft.com/office/powerpoint/2010/main" val="2902361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0121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AC1E0-B1FB-4F72-A43F-DF6F30194681}"/>
              </a:ext>
            </a:extLst>
          </p:cNvPr>
          <p:cNvSpPr>
            <a:spLocks noGrp="1"/>
          </p:cNvSpPr>
          <p:nvPr>
            <p:ph type="ctrTitle"/>
          </p:nvPr>
        </p:nvSpPr>
        <p:spPr>
          <a:xfrm>
            <a:off x="1082903" y="241367"/>
            <a:ext cx="10058400" cy="1643428"/>
          </a:xfrm>
        </p:spPr>
        <p:txBody>
          <a:bodyPr>
            <a:normAutofit fontScale="90000"/>
          </a:bodyPr>
          <a:lstStyle/>
          <a:p>
            <a:pPr algn="ctr"/>
            <a:r>
              <a:rPr lang="en-US">
                <a:solidFill>
                  <a:schemeClr val="bg1"/>
                </a:solidFill>
                <a:latin typeface="Univers"/>
              </a:rPr>
              <a:t>Thank you! Questions?</a:t>
            </a:r>
          </a:p>
        </p:txBody>
      </p:sp>
      <p:sp>
        <p:nvSpPr>
          <p:cNvPr id="4" name="TextBox 3">
            <a:extLst>
              <a:ext uri="{FF2B5EF4-FFF2-40B4-BE49-F238E27FC236}">
                <a16:creationId xmlns:a16="http://schemas.microsoft.com/office/drawing/2014/main" id="{9EB68C64-5C5E-4754-B536-BB3CB0811CD4}"/>
              </a:ext>
            </a:extLst>
          </p:cNvPr>
          <p:cNvSpPr txBox="1"/>
          <p:nvPr/>
        </p:nvSpPr>
        <p:spPr>
          <a:xfrm>
            <a:off x="1518904" y="2282413"/>
            <a:ext cx="9199984" cy="2332653"/>
          </a:xfrm>
          <a:prstGeom prst="rect">
            <a:avLst/>
          </a:prstGeom>
          <a:solidFill>
            <a:srgbClr val="6A5638"/>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endParaRPr lang="en-US"/>
          </a:p>
        </p:txBody>
      </p:sp>
      <p:pic>
        <p:nvPicPr>
          <p:cNvPr id="6" name="Picture 5" descr="A person smiling for the camera&#10;&#10;Description automatically generated">
            <a:extLst>
              <a:ext uri="{FF2B5EF4-FFF2-40B4-BE49-F238E27FC236}">
                <a16:creationId xmlns:a16="http://schemas.microsoft.com/office/drawing/2014/main" id="{0CFC75EC-320F-41D2-A26B-2518F45EAB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9353" y="2525568"/>
            <a:ext cx="975360" cy="975360"/>
          </a:xfrm>
          <a:prstGeom prst="rect">
            <a:avLst/>
          </a:prstGeom>
        </p:spPr>
      </p:pic>
      <p:pic>
        <p:nvPicPr>
          <p:cNvPr id="8" name="Picture 7" descr="A person wearing glasses and smiling at the camera&#10;&#10;Description automatically generated">
            <a:extLst>
              <a:ext uri="{FF2B5EF4-FFF2-40B4-BE49-F238E27FC236}">
                <a16:creationId xmlns:a16="http://schemas.microsoft.com/office/drawing/2014/main" id="{A2FCAF04-7C0B-46CA-AC5C-CCF4D5B953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8830" y="2525567"/>
            <a:ext cx="975360" cy="975360"/>
          </a:xfrm>
          <a:prstGeom prst="rect">
            <a:avLst/>
          </a:prstGeom>
        </p:spPr>
      </p:pic>
      <p:sp>
        <p:nvSpPr>
          <p:cNvPr id="9" name="TextBox 8">
            <a:extLst>
              <a:ext uri="{FF2B5EF4-FFF2-40B4-BE49-F238E27FC236}">
                <a16:creationId xmlns:a16="http://schemas.microsoft.com/office/drawing/2014/main" id="{676EDEB0-F4DE-4466-B3B8-BA9588A964BA}"/>
              </a:ext>
            </a:extLst>
          </p:cNvPr>
          <p:cNvSpPr txBox="1"/>
          <p:nvPr/>
        </p:nvSpPr>
        <p:spPr>
          <a:xfrm>
            <a:off x="2133249" y="3507232"/>
            <a:ext cx="2461942" cy="1384995"/>
          </a:xfrm>
          <a:prstGeom prst="rect">
            <a:avLst/>
          </a:prstGeom>
          <a:noFill/>
        </p:spPr>
        <p:txBody>
          <a:bodyPr wrap="square" rtlCol="0" anchor="t">
            <a:spAutoFit/>
          </a:bodyPr>
          <a:lstStyle/>
          <a:p>
            <a:pPr algn="ctr"/>
            <a:r>
              <a:rPr lang="en-US" sz="2400" dirty="0">
                <a:solidFill>
                  <a:schemeClr val="bg1"/>
                </a:solidFill>
                <a:latin typeface="Univers"/>
              </a:rPr>
              <a:t>Stephanie Larrison</a:t>
            </a:r>
          </a:p>
          <a:p>
            <a:pPr algn="ctr"/>
            <a:r>
              <a:rPr lang="en-US" dirty="0">
                <a:solidFill>
                  <a:schemeClr val="bg1"/>
                </a:solidFill>
                <a:latin typeface="Univers"/>
              </a:rPr>
              <a:t>Larrison@txstate.edu</a:t>
            </a:r>
          </a:p>
        </p:txBody>
      </p:sp>
      <p:sp>
        <p:nvSpPr>
          <p:cNvPr id="12" name="TextBox 11">
            <a:extLst>
              <a:ext uri="{FF2B5EF4-FFF2-40B4-BE49-F238E27FC236}">
                <a16:creationId xmlns:a16="http://schemas.microsoft.com/office/drawing/2014/main" id="{2B6DBD21-EBCF-4D9E-BF3F-927073E2580D}"/>
              </a:ext>
            </a:extLst>
          </p:cNvPr>
          <p:cNvSpPr txBox="1"/>
          <p:nvPr/>
        </p:nvSpPr>
        <p:spPr>
          <a:xfrm>
            <a:off x="7571678" y="3501745"/>
            <a:ext cx="2265131" cy="1107996"/>
          </a:xfrm>
          <a:prstGeom prst="rect">
            <a:avLst/>
          </a:prstGeom>
          <a:noFill/>
        </p:spPr>
        <p:txBody>
          <a:bodyPr wrap="square" rtlCol="0" anchor="t">
            <a:spAutoFit/>
          </a:bodyPr>
          <a:lstStyle/>
          <a:p>
            <a:pPr algn="ctr"/>
            <a:r>
              <a:rPr lang="en-US" sz="2400" dirty="0">
                <a:solidFill>
                  <a:schemeClr val="bg1"/>
                </a:solidFill>
                <a:latin typeface="Univers"/>
              </a:rPr>
              <a:t>Scott </a:t>
            </a:r>
            <a:endParaRPr lang="en-US">
              <a:solidFill>
                <a:schemeClr val="bg1"/>
              </a:solidFill>
              <a:latin typeface="Calibri" panose="020F0502020204030204"/>
              <a:cs typeface="Calibri" panose="020F0502020204030204"/>
            </a:endParaRPr>
          </a:p>
          <a:p>
            <a:pPr algn="ctr"/>
            <a:r>
              <a:rPr lang="en-US" sz="2400" dirty="0">
                <a:solidFill>
                  <a:schemeClr val="bg1"/>
                </a:solidFill>
                <a:latin typeface="Univers"/>
              </a:rPr>
              <a:t>Pope</a:t>
            </a:r>
            <a:endParaRPr lang="en-US" dirty="0">
              <a:solidFill>
                <a:schemeClr val="bg1"/>
              </a:solidFill>
              <a:cs typeface="Calibri"/>
            </a:endParaRPr>
          </a:p>
          <a:p>
            <a:r>
              <a:rPr lang="en-US" dirty="0">
                <a:solidFill>
                  <a:schemeClr val="bg1"/>
                </a:solidFill>
                <a:latin typeface="Univers"/>
              </a:rPr>
              <a:t>Pope@txstate.edu</a:t>
            </a:r>
            <a:endParaRPr lang="en-US" dirty="0">
              <a:solidFill>
                <a:schemeClr val="bg1"/>
              </a:solidFill>
              <a:latin typeface="Univers" panose="020B0503020202020204" pitchFamily="34" charset="0"/>
            </a:endParaRPr>
          </a:p>
        </p:txBody>
      </p:sp>
      <p:sp>
        <p:nvSpPr>
          <p:cNvPr id="13" name="TextBox 12">
            <a:extLst>
              <a:ext uri="{FF2B5EF4-FFF2-40B4-BE49-F238E27FC236}">
                <a16:creationId xmlns:a16="http://schemas.microsoft.com/office/drawing/2014/main" id="{9D9A0A94-EEA2-442D-B4AD-3AEEE4FAEB9C}"/>
              </a:ext>
            </a:extLst>
          </p:cNvPr>
          <p:cNvSpPr txBox="1"/>
          <p:nvPr/>
        </p:nvSpPr>
        <p:spPr>
          <a:xfrm>
            <a:off x="4482081" y="3500927"/>
            <a:ext cx="3107057" cy="830997"/>
          </a:xfrm>
          <a:prstGeom prst="rect">
            <a:avLst/>
          </a:prstGeom>
          <a:noFill/>
        </p:spPr>
        <p:txBody>
          <a:bodyPr wrap="square" rtlCol="0" anchor="t">
            <a:spAutoFit/>
          </a:bodyPr>
          <a:lstStyle/>
          <a:p>
            <a:pPr algn="ctr"/>
            <a:r>
              <a:rPr lang="en-US" sz="2400" dirty="0">
                <a:solidFill>
                  <a:schemeClr val="bg1"/>
                </a:solidFill>
                <a:latin typeface="Univers"/>
              </a:rPr>
              <a:t>Texas State University</a:t>
            </a:r>
            <a:endParaRPr lang="en-US" dirty="0">
              <a:solidFill>
                <a:schemeClr val="bg1"/>
              </a:solidFill>
              <a:latin typeface="Univers"/>
            </a:endParaRPr>
          </a:p>
        </p:txBody>
      </p:sp>
      <p:sp>
        <p:nvSpPr>
          <p:cNvPr id="14" name="TextBox 13">
            <a:extLst>
              <a:ext uri="{FF2B5EF4-FFF2-40B4-BE49-F238E27FC236}">
                <a16:creationId xmlns:a16="http://schemas.microsoft.com/office/drawing/2014/main" id="{052398CD-AB88-474C-974F-9B6F1DB58F86}"/>
              </a:ext>
            </a:extLst>
          </p:cNvPr>
          <p:cNvSpPr txBox="1"/>
          <p:nvPr/>
        </p:nvSpPr>
        <p:spPr>
          <a:xfrm>
            <a:off x="-1" y="6488668"/>
            <a:ext cx="12017829" cy="461665"/>
          </a:xfrm>
          <a:prstGeom prst="rect">
            <a:avLst/>
          </a:prstGeom>
          <a:noFill/>
        </p:spPr>
        <p:txBody>
          <a:bodyPr wrap="square" rtlCol="0">
            <a:spAutoFit/>
          </a:bodyPr>
          <a:lstStyle/>
          <a:p>
            <a:pPr algn="ctr"/>
            <a:r>
              <a:rPr lang="en-US" sz="2400">
                <a:solidFill>
                  <a:schemeClr val="bg1"/>
                </a:solidFill>
                <a:latin typeface="Univers" panose="020B0503020202020204" pitchFamily="34" charset="0"/>
              </a:rPr>
              <a:t>Electronic Resources and Libraries / March 5, 2019</a:t>
            </a:r>
          </a:p>
        </p:txBody>
      </p:sp>
      <p:sp>
        <p:nvSpPr>
          <p:cNvPr id="5" name="TextBox 4">
            <a:extLst>
              <a:ext uri="{FF2B5EF4-FFF2-40B4-BE49-F238E27FC236}">
                <a16:creationId xmlns:a16="http://schemas.microsoft.com/office/drawing/2014/main" id="{4C8ADBB3-3B88-4B23-8C36-686388FCF051}"/>
              </a:ext>
            </a:extLst>
          </p:cNvPr>
          <p:cNvSpPr txBox="1"/>
          <p:nvPr/>
        </p:nvSpPr>
        <p:spPr>
          <a:xfrm>
            <a:off x="1975732" y="5319293"/>
            <a:ext cx="9299275"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chemeClr val="bg1"/>
                </a:solidFill>
              </a:rPr>
              <a:t>*With Special Thanks to Jason Long, Programmer Analyst </a:t>
            </a:r>
            <a:endParaRPr lang="en-US" sz="2400" dirty="0">
              <a:solidFill>
                <a:schemeClr val="bg1"/>
              </a:solidFill>
              <a:cs typeface="Calibri"/>
            </a:endParaRPr>
          </a:p>
        </p:txBody>
      </p:sp>
    </p:spTree>
    <p:extLst>
      <p:ext uri="{BB962C8B-B14F-4D97-AF65-F5344CB8AC3E}">
        <p14:creationId xmlns:p14="http://schemas.microsoft.com/office/powerpoint/2010/main" val="2937230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FFBBA-8D21-4CEA-A4E9-1258C3142383}"/>
              </a:ext>
            </a:extLst>
          </p:cNvPr>
          <p:cNvSpPr>
            <a:spLocks noGrp="1"/>
          </p:cNvSpPr>
          <p:nvPr>
            <p:ph type="title"/>
          </p:nvPr>
        </p:nvSpPr>
        <p:spPr>
          <a:solidFill>
            <a:schemeClr val="accent3"/>
          </a:solidFill>
        </p:spPr>
        <p:txBody>
          <a:bodyPr/>
          <a:lstStyle/>
          <a:p>
            <a:r>
              <a:rPr lang="en-US" i="1">
                <a:latin typeface="Garamond" panose="02020404030301010803" pitchFamily="18" charset="0"/>
              </a:rPr>
              <a:t>Benefits We Were Hoping For in Online Task List</a:t>
            </a:r>
          </a:p>
        </p:txBody>
      </p:sp>
      <p:sp>
        <p:nvSpPr>
          <p:cNvPr id="3" name="Content Placeholder 2">
            <a:extLst>
              <a:ext uri="{FF2B5EF4-FFF2-40B4-BE49-F238E27FC236}">
                <a16:creationId xmlns:a16="http://schemas.microsoft.com/office/drawing/2014/main" id="{A0A91A82-ABAC-4B4C-842C-C41F9CE6C435}"/>
              </a:ext>
            </a:extLst>
          </p:cNvPr>
          <p:cNvSpPr>
            <a:spLocks noGrp="1"/>
          </p:cNvSpPr>
          <p:nvPr>
            <p:ph idx="1"/>
          </p:nvPr>
        </p:nvSpPr>
        <p:spPr/>
        <p:txBody>
          <a:bodyPr vert="horz" lIns="0" tIns="45720" rIns="0" bIns="45720" rtlCol="0" anchor="t">
            <a:normAutofit/>
          </a:bodyPr>
          <a:lstStyle/>
          <a:p>
            <a:pPr>
              <a:buClr>
                <a:schemeClr val="tx1"/>
              </a:buClr>
              <a:buFont typeface="Arial" panose="020B0604020202020204" pitchFamily="34" charset="0"/>
              <a:buChar char="•"/>
            </a:pPr>
            <a:r>
              <a:rPr lang="en-US" sz="3200" dirty="0">
                <a:latin typeface="Garamond"/>
              </a:rPr>
              <a:t>Transparency. Obvious what has and has not been done.</a:t>
            </a:r>
          </a:p>
          <a:p>
            <a:pPr>
              <a:buClr>
                <a:schemeClr val="tx1"/>
              </a:buClr>
              <a:buFont typeface="Arial" panose="020B0604020202020204" pitchFamily="34" charset="0"/>
              <a:buChar char="•"/>
            </a:pPr>
            <a:r>
              <a:rPr lang="en-US" sz="3200" dirty="0">
                <a:latin typeface="Garamond"/>
              </a:rPr>
              <a:t>Multiple people can work on different tasks at same time.</a:t>
            </a:r>
          </a:p>
          <a:p>
            <a:pPr>
              <a:buClr>
                <a:schemeClr val="tx1"/>
              </a:buClr>
              <a:buFont typeface="Arial" panose="020B0604020202020204" pitchFamily="34" charset="0"/>
              <a:buChar char="•"/>
            </a:pPr>
            <a:r>
              <a:rPr lang="en-US" sz="3200" dirty="0">
                <a:latin typeface="Garamond"/>
              </a:rPr>
              <a:t>See what you have yet to do that is assigned to you.</a:t>
            </a:r>
          </a:p>
          <a:p>
            <a:pPr>
              <a:buClr>
                <a:schemeClr val="tx1"/>
              </a:buClr>
              <a:buFont typeface="Arial" panose="020B0604020202020204" pitchFamily="34" charset="0"/>
              <a:buChar char="•"/>
            </a:pPr>
            <a:r>
              <a:rPr lang="en-US" sz="3200" dirty="0">
                <a:latin typeface="Garamond"/>
              </a:rPr>
              <a:t>Can see what steps have been done and what hasn’t been done.</a:t>
            </a:r>
          </a:p>
        </p:txBody>
      </p:sp>
      <p:sp>
        <p:nvSpPr>
          <p:cNvPr id="4" name="Footer Placeholder 3">
            <a:extLst>
              <a:ext uri="{FF2B5EF4-FFF2-40B4-BE49-F238E27FC236}">
                <a16:creationId xmlns:a16="http://schemas.microsoft.com/office/drawing/2014/main" id="{45D18753-0197-4784-89FA-468FC3D4B89C}"/>
              </a:ext>
            </a:extLst>
          </p:cNvPr>
          <p:cNvSpPr>
            <a:spLocks noGrp="1"/>
          </p:cNvSpPr>
          <p:nvPr>
            <p:ph type="ftr" sz="quarter" idx="11"/>
          </p:nvPr>
        </p:nvSpPr>
        <p:spPr/>
        <p:txBody>
          <a:bodyPr/>
          <a:lstStyle/>
          <a:p>
            <a:r>
              <a:rPr lang="en-US"/>
              <a:t>Stephanie Larrison and Scott Pope / Office 365 to Juggle E-Resource Tasks</a:t>
            </a:r>
          </a:p>
        </p:txBody>
      </p:sp>
    </p:spTree>
    <p:extLst>
      <p:ext uri="{BB962C8B-B14F-4D97-AF65-F5344CB8AC3E}">
        <p14:creationId xmlns:p14="http://schemas.microsoft.com/office/powerpoint/2010/main" val="2491359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5CD14-4024-4D3F-A686-C6001CD75DE4}"/>
              </a:ext>
            </a:extLst>
          </p:cNvPr>
          <p:cNvSpPr>
            <a:spLocks noGrp="1"/>
          </p:cNvSpPr>
          <p:nvPr>
            <p:ph type="title"/>
          </p:nvPr>
        </p:nvSpPr>
        <p:spPr>
          <a:solidFill>
            <a:schemeClr val="accent3"/>
          </a:solidFill>
        </p:spPr>
        <p:txBody>
          <a:bodyPr/>
          <a:lstStyle/>
          <a:p>
            <a:r>
              <a:rPr lang="en-US" i="1" dirty="0">
                <a:latin typeface="Garamond" panose="02020404030301010803" pitchFamily="18" charset="0"/>
              </a:rPr>
              <a:t>What are SharePoint Lists?</a:t>
            </a:r>
          </a:p>
        </p:txBody>
      </p:sp>
      <p:pic>
        <p:nvPicPr>
          <p:cNvPr id="4" name="Content Placeholder 3">
            <a:extLst>
              <a:ext uri="{FF2B5EF4-FFF2-40B4-BE49-F238E27FC236}">
                <a16:creationId xmlns:a16="http://schemas.microsoft.com/office/drawing/2014/main" id="{8B828509-AAE5-4416-892B-7438B721B65B}"/>
              </a:ext>
            </a:extLst>
          </p:cNvPr>
          <p:cNvPicPr>
            <a:picLocks noGrp="1" noChangeAspect="1"/>
          </p:cNvPicPr>
          <p:nvPr>
            <p:ph idx="1"/>
          </p:nvPr>
        </p:nvPicPr>
        <p:blipFill rotWithShape="1">
          <a:blip r:embed="rId2"/>
          <a:srcRect t="38667" r="279" b="-333"/>
          <a:stretch/>
        </p:blipFill>
        <p:spPr>
          <a:xfrm>
            <a:off x="1082902" y="1960017"/>
            <a:ext cx="10076223" cy="3684579"/>
          </a:xfrm>
          <a:prstGeom prst="rect">
            <a:avLst/>
          </a:prstGeom>
        </p:spPr>
      </p:pic>
      <p:sp>
        <p:nvSpPr>
          <p:cNvPr id="5" name="Footer Placeholder 4">
            <a:extLst>
              <a:ext uri="{FF2B5EF4-FFF2-40B4-BE49-F238E27FC236}">
                <a16:creationId xmlns:a16="http://schemas.microsoft.com/office/drawing/2014/main" id="{E12EC85A-7BAD-4500-9A4A-C6460BCB9160}"/>
              </a:ext>
            </a:extLst>
          </p:cNvPr>
          <p:cNvSpPr>
            <a:spLocks noGrp="1"/>
          </p:cNvSpPr>
          <p:nvPr>
            <p:ph type="ftr" sz="quarter" idx="11"/>
          </p:nvPr>
        </p:nvSpPr>
        <p:spPr/>
        <p:txBody>
          <a:bodyPr/>
          <a:lstStyle/>
          <a:p>
            <a:r>
              <a:rPr lang="en-US"/>
              <a:t>Stephanie Larrison and Scott Pope / Office 365 to Juggle E-Resource Tasks</a:t>
            </a:r>
          </a:p>
        </p:txBody>
      </p:sp>
    </p:spTree>
    <p:extLst>
      <p:ext uri="{BB962C8B-B14F-4D97-AF65-F5344CB8AC3E}">
        <p14:creationId xmlns:p14="http://schemas.microsoft.com/office/powerpoint/2010/main" val="4267239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4D885-9E3D-4C8C-9EEE-CE4EA392A766}"/>
              </a:ext>
            </a:extLst>
          </p:cNvPr>
          <p:cNvSpPr>
            <a:spLocks noGrp="1"/>
          </p:cNvSpPr>
          <p:nvPr>
            <p:ph type="title"/>
          </p:nvPr>
        </p:nvSpPr>
        <p:spPr>
          <a:solidFill>
            <a:schemeClr val="accent3"/>
          </a:solidFill>
        </p:spPr>
        <p:txBody>
          <a:bodyPr/>
          <a:lstStyle/>
          <a:p>
            <a:r>
              <a:rPr lang="en-US" i="1">
                <a:latin typeface="Garamond" panose="02020404030301010803" pitchFamily="18" charset="0"/>
              </a:rPr>
              <a:t>What Acquisitions Columns Did We Use?</a:t>
            </a:r>
          </a:p>
        </p:txBody>
      </p:sp>
      <p:sp>
        <p:nvSpPr>
          <p:cNvPr id="3" name="Content Placeholder 2">
            <a:extLst>
              <a:ext uri="{FF2B5EF4-FFF2-40B4-BE49-F238E27FC236}">
                <a16:creationId xmlns:a16="http://schemas.microsoft.com/office/drawing/2014/main" id="{C831F710-D14D-4C80-BC4D-A0330F048433}"/>
              </a:ext>
            </a:extLst>
          </p:cNvPr>
          <p:cNvSpPr>
            <a:spLocks noGrp="1"/>
          </p:cNvSpPr>
          <p:nvPr>
            <p:ph sz="half" idx="1"/>
          </p:nvPr>
        </p:nvSpPr>
        <p:spPr>
          <a:xfrm>
            <a:off x="1097279" y="1845734"/>
            <a:ext cx="4980892" cy="4267775"/>
          </a:xfrm>
        </p:spPr>
        <p:txBody>
          <a:bodyPr vert="horz" lIns="0" tIns="45720" rIns="0" bIns="45720" rtlCol="0" anchor="t">
            <a:normAutofit lnSpcReduction="10000"/>
          </a:bodyPr>
          <a:lstStyle/>
          <a:p>
            <a:pPr>
              <a:buClr>
                <a:schemeClr val="tx1"/>
              </a:buClr>
              <a:buFont typeface="Arial" panose="020B0604020202020204" pitchFamily="34" charset="0"/>
              <a:buChar char="•"/>
            </a:pPr>
            <a:r>
              <a:rPr lang="en-US" sz="2400" dirty="0">
                <a:latin typeface="Garamond"/>
              </a:rPr>
              <a:t>Fiscal year</a:t>
            </a:r>
            <a:endParaRPr lang="en-US" sz="2400">
              <a:latin typeface="Garamond"/>
            </a:endParaRPr>
          </a:p>
          <a:p>
            <a:pPr>
              <a:buClr>
                <a:schemeClr val="tx1"/>
              </a:buClr>
              <a:buFont typeface="Arial" panose="020B0604020202020204" pitchFamily="34" charset="0"/>
              <a:buChar char="•"/>
            </a:pPr>
            <a:r>
              <a:rPr lang="en-US" sz="2400" dirty="0">
                <a:latin typeface="Garamond"/>
              </a:rPr>
              <a:t>Title</a:t>
            </a:r>
            <a:endParaRPr lang="en-US" sz="2400">
              <a:latin typeface="Garamond"/>
            </a:endParaRPr>
          </a:p>
          <a:p>
            <a:pPr>
              <a:buClr>
                <a:schemeClr val="tx1"/>
              </a:buClr>
              <a:buFont typeface="Arial" panose="020B0604020202020204" pitchFamily="34" charset="0"/>
              <a:buChar char="•"/>
            </a:pPr>
            <a:r>
              <a:rPr lang="en-US" sz="2400" dirty="0">
                <a:latin typeface="Garamond"/>
              </a:rPr>
              <a:t>Assigned to</a:t>
            </a:r>
            <a:endParaRPr lang="en-US" sz="2400">
              <a:latin typeface="Garamond"/>
            </a:endParaRPr>
          </a:p>
          <a:p>
            <a:pPr>
              <a:buClr>
                <a:schemeClr val="tx1"/>
              </a:buClr>
              <a:buFont typeface="Arial" panose="020B0604020202020204" pitchFamily="34" charset="0"/>
              <a:buChar char="•"/>
            </a:pPr>
            <a:r>
              <a:rPr lang="en-US" sz="2400" dirty="0">
                <a:latin typeface="Garamond"/>
              </a:rPr>
              <a:t>Description/order notes</a:t>
            </a:r>
            <a:endParaRPr lang="en-US" sz="2400">
              <a:latin typeface="Garamond"/>
            </a:endParaRPr>
          </a:p>
          <a:p>
            <a:pPr>
              <a:buClr>
                <a:schemeClr val="tx1"/>
              </a:buClr>
              <a:buFont typeface="Arial" panose="020B0604020202020204" pitchFamily="34" charset="0"/>
              <a:buChar char="•"/>
            </a:pPr>
            <a:r>
              <a:rPr lang="en-US" sz="2400" dirty="0">
                <a:latin typeface="Garamond"/>
              </a:rPr>
              <a:t>Vendor</a:t>
            </a:r>
            <a:endParaRPr lang="en-US" sz="2400">
              <a:latin typeface="Garamond"/>
            </a:endParaRPr>
          </a:p>
          <a:p>
            <a:pPr>
              <a:buClr>
                <a:schemeClr val="tx1"/>
              </a:buClr>
              <a:buFont typeface="Arial" panose="020B0604020202020204" pitchFamily="34" charset="0"/>
              <a:buChar char="•"/>
            </a:pPr>
            <a:r>
              <a:rPr lang="en-US" sz="2400" dirty="0">
                <a:latin typeface="Garamond"/>
              </a:rPr>
              <a:t>Processing status</a:t>
            </a:r>
            <a:endParaRPr lang="en-US" sz="2400">
              <a:latin typeface="Garamond"/>
            </a:endParaRPr>
          </a:p>
          <a:p>
            <a:pPr>
              <a:buClr>
                <a:schemeClr val="tx1"/>
              </a:buClr>
              <a:buFont typeface="Arial" panose="020B0604020202020204" pitchFamily="34" charset="0"/>
              <a:buChar char="•"/>
            </a:pPr>
            <a:r>
              <a:rPr lang="en-US" sz="2400" dirty="0" err="1">
                <a:latin typeface="Garamond"/>
              </a:rPr>
              <a:t>Acq</a:t>
            </a:r>
            <a:r>
              <a:rPr lang="en-US" sz="2400" dirty="0">
                <a:latin typeface="Garamond"/>
              </a:rPr>
              <a:t> workflow complete</a:t>
            </a:r>
            <a:endParaRPr lang="en-US" sz="2400">
              <a:latin typeface="Garamond"/>
            </a:endParaRPr>
          </a:p>
          <a:p>
            <a:pPr>
              <a:buClr>
                <a:schemeClr val="tx1"/>
              </a:buClr>
              <a:buFont typeface="Arial" panose="020B0604020202020204" pitchFamily="34" charset="0"/>
              <a:buChar char="•"/>
            </a:pPr>
            <a:r>
              <a:rPr lang="en-US" sz="2400" dirty="0">
                <a:latin typeface="Garamond"/>
              </a:rPr>
              <a:t>License required</a:t>
            </a:r>
            <a:endParaRPr lang="en-US" sz="2400">
              <a:latin typeface="Garamond"/>
            </a:endParaRPr>
          </a:p>
          <a:p>
            <a:pPr>
              <a:buClr>
                <a:schemeClr val="tx1"/>
              </a:buClr>
              <a:buFont typeface="Arial" panose="020B0604020202020204" pitchFamily="34" charset="0"/>
              <a:buChar char="•"/>
            </a:pPr>
            <a:r>
              <a:rPr lang="en-US" sz="2400" dirty="0">
                <a:latin typeface="Garamond"/>
              </a:rPr>
              <a:t>Binding retention</a:t>
            </a:r>
          </a:p>
        </p:txBody>
      </p:sp>
      <p:sp>
        <p:nvSpPr>
          <p:cNvPr id="4" name="Content Placeholder 3">
            <a:extLst>
              <a:ext uri="{FF2B5EF4-FFF2-40B4-BE49-F238E27FC236}">
                <a16:creationId xmlns:a16="http://schemas.microsoft.com/office/drawing/2014/main" id="{1750EB33-705F-42B2-AF03-0654902E2FFC}"/>
              </a:ext>
            </a:extLst>
          </p:cNvPr>
          <p:cNvSpPr>
            <a:spLocks noGrp="1"/>
          </p:cNvSpPr>
          <p:nvPr>
            <p:ph sz="half" idx="2"/>
          </p:nvPr>
        </p:nvSpPr>
        <p:spPr/>
        <p:txBody>
          <a:bodyPr vert="horz" lIns="0" tIns="45720" rIns="0" bIns="45720" rtlCol="0" anchor="t">
            <a:noAutofit/>
          </a:bodyPr>
          <a:lstStyle/>
          <a:p>
            <a:pPr>
              <a:buClr>
                <a:schemeClr val="tx1"/>
              </a:buClr>
              <a:buFont typeface="Arial" panose="020B0604020202020204" pitchFamily="34" charset="0"/>
              <a:buChar char="•"/>
            </a:pPr>
            <a:r>
              <a:rPr lang="en-US" sz="2400" dirty="0">
                <a:latin typeface="Garamond"/>
              </a:rPr>
              <a:t>Documentation</a:t>
            </a:r>
            <a:endParaRPr lang="en-US" dirty="0"/>
          </a:p>
          <a:p>
            <a:pPr>
              <a:buClr>
                <a:schemeClr val="tx1"/>
              </a:buClr>
              <a:buFont typeface="Arial" panose="020B0604020202020204" pitchFamily="34" charset="0"/>
              <a:buChar char="•"/>
            </a:pPr>
            <a:r>
              <a:rPr lang="en-US" sz="2400" dirty="0">
                <a:latin typeface="Garamond"/>
              </a:rPr>
              <a:t>Form</a:t>
            </a:r>
          </a:p>
          <a:p>
            <a:pPr>
              <a:buClr>
                <a:schemeClr val="tx1"/>
              </a:buClr>
              <a:buFont typeface="Arial" panose="020B0604020202020204" pitchFamily="34" charset="0"/>
              <a:buChar char="•"/>
            </a:pPr>
            <a:r>
              <a:rPr lang="en-US" sz="2400" dirty="0">
                <a:latin typeface="Garamond"/>
              </a:rPr>
              <a:t>Order type</a:t>
            </a:r>
          </a:p>
          <a:p>
            <a:pPr>
              <a:buClr>
                <a:schemeClr val="tx1"/>
              </a:buClr>
              <a:buFont typeface="Arial" panose="020B0604020202020204" pitchFamily="34" charset="0"/>
              <a:buChar char="•"/>
            </a:pPr>
            <a:r>
              <a:rPr lang="en-US" sz="2400" dirty="0">
                <a:latin typeface="Garamond"/>
              </a:rPr>
              <a:t>Price</a:t>
            </a:r>
          </a:p>
          <a:p>
            <a:pPr>
              <a:buClr>
                <a:schemeClr val="tx1"/>
              </a:buClr>
              <a:buFont typeface="Arial" panose="020B0604020202020204" pitchFamily="34" charset="0"/>
              <a:buChar char="•"/>
            </a:pPr>
            <a:r>
              <a:rPr lang="en-US" sz="2400" dirty="0">
                <a:latin typeface="Garamond"/>
              </a:rPr>
              <a:t>Fund</a:t>
            </a:r>
          </a:p>
          <a:p>
            <a:pPr>
              <a:buClr>
                <a:schemeClr val="tx1"/>
              </a:buClr>
              <a:buFont typeface="Arial" panose="020B0604020202020204" pitchFamily="34" charset="0"/>
              <a:buChar char="•"/>
            </a:pPr>
            <a:r>
              <a:rPr lang="en-US" sz="2400" dirty="0">
                <a:latin typeface="Garamond"/>
              </a:rPr>
              <a:t>Department group</a:t>
            </a:r>
          </a:p>
          <a:p>
            <a:pPr>
              <a:buClr>
                <a:schemeClr val="tx1"/>
              </a:buClr>
              <a:buFont typeface="Arial" panose="020B0604020202020204" pitchFamily="34" charset="0"/>
              <a:buChar char="•"/>
            </a:pPr>
            <a:r>
              <a:rPr lang="en-US" sz="2400" dirty="0">
                <a:latin typeface="Garamond"/>
              </a:rPr>
              <a:t>Faculty or librarian</a:t>
            </a:r>
          </a:p>
          <a:p>
            <a:pPr>
              <a:buClr>
                <a:schemeClr val="tx1"/>
              </a:buClr>
              <a:buFont typeface="Arial" panose="020B0604020202020204" pitchFamily="34" charset="0"/>
              <a:buChar char="•"/>
            </a:pPr>
            <a:r>
              <a:rPr lang="en-US" sz="2400" dirty="0">
                <a:latin typeface="Garamond"/>
              </a:rPr>
              <a:t>Requestor</a:t>
            </a:r>
          </a:p>
        </p:txBody>
      </p:sp>
      <p:sp>
        <p:nvSpPr>
          <p:cNvPr id="6" name="Footer Placeholder 5">
            <a:extLst>
              <a:ext uri="{FF2B5EF4-FFF2-40B4-BE49-F238E27FC236}">
                <a16:creationId xmlns:a16="http://schemas.microsoft.com/office/drawing/2014/main" id="{DE1961B3-705D-40E9-BFCF-6AA517CAD5F5}"/>
              </a:ext>
            </a:extLst>
          </p:cNvPr>
          <p:cNvSpPr>
            <a:spLocks noGrp="1"/>
          </p:cNvSpPr>
          <p:nvPr>
            <p:ph type="ftr" sz="quarter" idx="11"/>
          </p:nvPr>
        </p:nvSpPr>
        <p:spPr/>
        <p:txBody>
          <a:bodyPr/>
          <a:lstStyle/>
          <a:p>
            <a:r>
              <a:rPr lang="en-US"/>
              <a:t>Stephanie Larrison and Scott Pope / Office 365 to Juggle E-Resource Tasks</a:t>
            </a:r>
          </a:p>
        </p:txBody>
      </p:sp>
      <p:sp>
        <p:nvSpPr>
          <p:cNvPr id="5" name="Arrow: Left 4">
            <a:extLst>
              <a:ext uri="{FF2B5EF4-FFF2-40B4-BE49-F238E27FC236}">
                <a16:creationId xmlns:a16="http://schemas.microsoft.com/office/drawing/2014/main" id="{E428F1FB-30C5-4BA0-8023-B3287B407402}"/>
              </a:ext>
            </a:extLst>
          </p:cNvPr>
          <p:cNvSpPr/>
          <p:nvPr/>
        </p:nvSpPr>
        <p:spPr>
          <a:xfrm>
            <a:off x="2788834" y="2654722"/>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564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EDF04-A44B-423F-88DD-2BEEC02E9872}"/>
              </a:ext>
            </a:extLst>
          </p:cNvPr>
          <p:cNvSpPr>
            <a:spLocks noGrp="1"/>
          </p:cNvSpPr>
          <p:nvPr>
            <p:ph type="title"/>
          </p:nvPr>
        </p:nvSpPr>
        <p:spPr>
          <a:solidFill>
            <a:schemeClr val="accent3"/>
          </a:solidFill>
        </p:spPr>
        <p:txBody>
          <a:bodyPr/>
          <a:lstStyle/>
          <a:p>
            <a:r>
              <a:rPr lang="en-US" i="1">
                <a:latin typeface="Garamond" panose="02020404030301010803" pitchFamily="18" charset="0"/>
              </a:rPr>
              <a:t>What Electronic Resources Columns Did We Use?</a:t>
            </a:r>
            <a:endParaRPr lang="en-US"/>
          </a:p>
        </p:txBody>
      </p:sp>
      <p:sp>
        <p:nvSpPr>
          <p:cNvPr id="3" name="Content Placeholder 2">
            <a:extLst>
              <a:ext uri="{FF2B5EF4-FFF2-40B4-BE49-F238E27FC236}">
                <a16:creationId xmlns:a16="http://schemas.microsoft.com/office/drawing/2014/main" id="{423ACDA3-8F2F-4831-8CDE-8AD4894B4573}"/>
              </a:ext>
            </a:extLst>
          </p:cNvPr>
          <p:cNvSpPr>
            <a:spLocks noGrp="1"/>
          </p:cNvSpPr>
          <p:nvPr>
            <p:ph sz="half" idx="1"/>
          </p:nvPr>
        </p:nvSpPr>
        <p:spPr>
          <a:xfrm>
            <a:off x="1097279" y="1845734"/>
            <a:ext cx="3432776" cy="4023360"/>
          </a:xfrm>
        </p:spPr>
        <p:txBody>
          <a:bodyPr>
            <a:normAutofit lnSpcReduction="10000"/>
          </a:bodyPr>
          <a:lstStyle/>
          <a:p>
            <a:pPr>
              <a:buClr>
                <a:schemeClr val="tx1"/>
              </a:buClr>
              <a:buFont typeface="Arial" panose="020B0604020202020204" pitchFamily="34" charset="0"/>
              <a:buChar char="•"/>
            </a:pPr>
            <a:r>
              <a:rPr lang="en-US" sz="2400">
                <a:latin typeface="Garamond" panose="02020404030301010803" pitchFamily="18" charset="0"/>
              </a:rPr>
              <a:t>Volumes/dates purchased</a:t>
            </a:r>
          </a:p>
          <a:p>
            <a:pPr>
              <a:buClr>
                <a:schemeClr val="tx1"/>
              </a:buClr>
              <a:buFont typeface="Arial" panose="020B0604020202020204" pitchFamily="34" charset="0"/>
              <a:buChar char="•"/>
            </a:pPr>
            <a:r>
              <a:rPr lang="en-US" sz="2400">
                <a:latin typeface="Garamond" panose="02020404030301010803" pitchFamily="18" charset="0"/>
              </a:rPr>
              <a:t>Access begins with</a:t>
            </a:r>
          </a:p>
          <a:p>
            <a:pPr>
              <a:buClr>
                <a:schemeClr val="tx1"/>
              </a:buClr>
              <a:buFont typeface="Arial" panose="020B0604020202020204" pitchFamily="34" charset="0"/>
              <a:buChar char="•"/>
            </a:pPr>
            <a:r>
              <a:rPr lang="en-US" sz="2400">
                <a:latin typeface="Garamond" panose="02020404030301010803" pitchFamily="18" charset="0"/>
              </a:rPr>
              <a:t>Access URL</a:t>
            </a:r>
          </a:p>
          <a:p>
            <a:pPr>
              <a:buClr>
                <a:schemeClr val="tx1"/>
              </a:buClr>
              <a:buFont typeface="Arial" panose="020B0604020202020204" pitchFamily="34" charset="0"/>
              <a:buChar char="•"/>
            </a:pPr>
            <a:r>
              <a:rPr lang="en-US" sz="2400">
                <a:latin typeface="Garamond" panose="02020404030301010803" pitchFamily="18" charset="0"/>
              </a:rPr>
              <a:t>Access Type</a:t>
            </a:r>
          </a:p>
          <a:p>
            <a:pPr>
              <a:buClr>
                <a:schemeClr val="tx1"/>
              </a:buClr>
              <a:buFont typeface="Arial" panose="020B0604020202020204" pitchFamily="34" charset="0"/>
              <a:buChar char="•"/>
            </a:pPr>
            <a:r>
              <a:rPr lang="en-US" sz="2400" err="1">
                <a:latin typeface="Garamond" panose="02020404030301010803" pitchFamily="18" charset="0"/>
              </a:rPr>
              <a:t>pISSN</a:t>
            </a:r>
            <a:endParaRPr lang="en-US" sz="2400">
              <a:latin typeface="Garamond" panose="02020404030301010803" pitchFamily="18" charset="0"/>
            </a:endParaRPr>
          </a:p>
          <a:p>
            <a:pPr>
              <a:buClr>
                <a:schemeClr val="tx1"/>
              </a:buClr>
              <a:buFont typeface="Arial" panose="020B0604020202020204" pitchFamily="34" charset="0"/>
              <a:buChar char="•"/>
            </a:pPr>
            <a:r>
              <a:rPr lang="en-US" sz="2400" err="1">
                <a:latin typeface="Garamond" panose="02020404030301010803" pitchFamily="18" charset="0"/>
              </a:rPr>
              <a:t>eISSN</a:t>
            </a:r>
            <a:endParaRPr lang="en-US" sz="2400">
              <a:latin typeface="Garamond" panose="02020404030301010803" pitchFamily="18" charset="0"/>
            </a:endParaRPr>
          </a:p>
          <a:p>
            <a:pPr>
              <a:buClr>
                <a:schemeClr val="tx1"/>
              </a:buClr>
              <a:buFont typeface="Arial" panose="020B0604020202020204" pitchFamily="34" charset="0"/>
              <a:buChar char="•"/>
            </a:pPr>
            <a:r>
              <a:rPr lang="en-US" sz="2400">
                <a:latin typeface="Garamond" panose="02020404030301010803" pitchFamily="18" charset="0"/>
              </a:rPr>
              <a:t>Perpetual access</a:t>
            </a:r>
          </a:p>
          <a:p>
            <a:pPr>
              <a:buClr>
                <a:schemeClr val="tx1"/>
              </a:buClr>
              <a:buFont typeface="Arial" panose="020B0604020202020204" pitchFamily="34" charset="0"/>
              <a:buChar char="•"/>
            </a:pPr>
            <a:r>
              <a:rPr lang="en-US" sz="2400">
                <a:latin typeface="Garamond" panose="02020404030301010803" pitchFamily="18" charset="0"/>
              </a:rPr>
              <a:t>EJ is archived in LOCKSS</a:t>
            </a:r>
          </a:p>
        </p:txBody>
      </p:sp>
      <p:sp>
        <p:nvSpPr>
          <p:cNvPr id="4" name="Content Placeholder 3">
            <a:extLst>
              <a:ext uri="{FF2B5EF4-FFF2-40B4-BE49-F238E27FC236}">
                <a16:creationId xmlns:a16="http://schemas.microsoft.com/office/drawing/2014/main" id="{F57F48EF-D7A8-448E-8970-E828EDE6BE9E}"/>
              </a:ext>
            </a:extLst>
          </p:cNvPr>
          <p:cNvSpPr>
            <a:spLocks noGrp="1"/>
          </p:cNvSpPr>
          <p:nvPr>
            <p:ph sz="half" idx="2"/>
          </p:nvPr>
        </p:nvSpPr>
        <p:spPr>
          <a:xfrm>
            <a:off x="4699512" y="1845734"/>
            <a:ext cx="4150873" cy="4023360"/>
          </a:xfrm>
        </p:spPr>
        <p:txBody>
          <a:bodyPr>
            <a:normAutofit lnSpcReduction="10000"/>
          </a:bodyPr>
          <a:lstStyle/>
          <a:p>
            <a:pPr>
              <a:buClr>
                <a:schemeClr val="tx1"/>
              </a:buClr>
              <a:buFont typeface="Arial" panose="020B0604020202020204" pitchFamily="34" charset="0"/>
              <a:buChar char="•"/>
            </a:pPr>
            <a:r>
              <a:rPr lang="en-US" sz="2400">
                <a:latin typeface="Garamond" panose="02020404030301010803" pitchFamily="18" charset="0"/>
              </a:rPr>
              <a:t>Perpetual access note added o </a:t>
            </a:r>
            <a:r>
              <a:rPr lang="en-US" sz="2400" err="1">
                <a:latin typeface="Garamond" panose="02020404030301010803" pitchFamily="18" charset="0"/>
              </a:rPr>
              <a:t>oRecord</a:t>
            </a:r>
            <a:endParaRPr lang="en-US" sz="2400">
              <a:latin typeface="Garamond" panose="02020404030301010803" pitchFamily="18" charset="0"/>
            </a:endParaRPr>
          </a:p>
          <a:p>
            <a:pPr>
              <a:buClr>
                <a:schemeClr val="tx1"/>
              </a:buClr>
              <a:buFont typeface="Arial" panose="020B0604020202020204" pitchFamily="34" charset="0"/>
              <a:buChar char="•"/>
            </a:pPr>
            <a:r>
              <a:rPr lang="en-US" sz="2400">
                <a:latin typeface="Garamond" panose="02020404030301010803" pitchFamily="18" charset="0"/>
              </a:rPr>
              <a:t>Link activated in HLM</a:t>
            </a:r>
          </a:p>
          <a:p>
            <a:pPr>
              <a:buClr>
                <a:schemeClr val="tx1"/>
              </a:buClr>
              <a:buFont typeface="Arial" panose="020B0604020202020204" pitchFamily="34" charset="0"/>
              <a:buChar char="•"/>
            </a:pPr>
            <a:r>
              <a:rPr lang="en-US" sz="2400">
                <a:latin typeface="Garamond" panose="02020404030301010803" pitchFamily="18" charset="0"/>
              </a:rPr>
              <a:t>Order record# added to HLM</a:t>
            </a:r>
          </a:p>
          <a:p>
            <a:pPr>
              <a:buClr>
                <a:schemeClr val="tx1"/>
              </a:buClr>
              <a:buFont typeface="Arial" panose="020B0604020202020204" pitchFamily="34" charset="0"/>
              <a:buChar char="•"/>
            </a:pPr>
            <a:r>
              <a:rPr lang="en-US" sz="2400">
                <a:latin typeface="Garamond" panose="02020404030301010803" pitchFamily="18" charset="0"/>
              </a:rPr>
              <a:t>Resources type is journal or newspaper</a:t>
            </a:r>
          </a:p>
          <a:p>
            <a:pPr>
              <a:buClr>
                <a:schemeClr val="tx1"/>
              </a:buClr>
              <a:buFont typeface="Arial" panose="020B0604020202020204" pitchFamily="34" charset="0"/>
              <a:buChar char="•"/>
            </a:pPr>
            <a:r>
              <a:rPr lang="en-US" sz="2400">
                <a:latin typeface="Garamond" panose="02020404030301010803" pitchFamily="18" charset="0"/>
              </a:rPr>
              <a:t>E-resource notes</a:t>
            </a:r>
          </a:p>
          <a:p>
            <a:pPr>
              <a:buClr>
                <a:schemeClr val="tx1"/>
              </a:buClr>
              <a:buFont typeface="Arial" panose="020B0604020202020204" pitchFamily="34" charset="0"/>
              <a:buChar char="•"/>
            </a:pPr>
            <a:r>
              <a:rPr lang="en-US" sz="2400">
                <a:latin typeface="Garamond" panose="02020404030301010803" pitchFamily="18" charset="0"/>
              </a:rPr>
              <a:t>Holding coverage dates checked</a:t>
            </a:r>
          </a:p>
          <a:p>
            <a:pPr>
              <a:buClr>
                <a:schemeClr val="tx1"/>
              </a:buClr>
              <a:buFont typeface="Arial" panose="020B0604020202020204" pitchFamily="34" charset="0"/>
              <a:buChar char="•"/>
            </a:pPr>
            <a:r>
              <a:rPr lang="en-US" sz="2400">
                <a:latin typeface="Garamond" panose="02020404030301010803" pitchFamily="18" charset="0"/>
              </a:rPr>
              <a:t>Reported </a:t>
            </a:r>
            <a:r>
              <a:rPr lang="en-US" sz="2400" err="1">
                <a:latin typeface="Garamond" panose="02020404030301010803" pitchFamily="18" charset="0"/>
              </a:rPr>
              <a:t>EZProxy</a:t>
            </a:r>
            <a:r>
              <a:rPr lang="en-US" sz="2400">
                <a:latin typeface="Garamond" panose="02020404030301010803" pitchFamily="18" charset="0"/>
              </a:rPr>
              <a:t> error message</a:t>
            </a:r>
          </a:p>
        </p:txBody>
      </p:sp>
      <p:sp>
        <p:nvSpPr>
          <p:cNvPr id="5" name="TextBox 4">
            <a:extLst>
              <a:ext uri="{FF2B5EF4-FFF2-40B4-BE49-F238E27FC236}">
                <a16:creationId xmlns:a16="http://schemas.microsoft.com/office/drawing/2014/main" id="{BE0803B9-B96F-401C-8A77-4631DF11269C}"/>
              </a:ext>
            </a:extLst>
          </p:cNvPr>
          <p:cNvSpPr txBox="1"/>
          <p:nvPr/>
        </p:nvSpPr>
        <p:spPr>
          <a:xfrm>
            <a:off x="9019842" y="1845734"/>
            <a:ext cx="2827090" cy="2677656"/>
          </a:xfrm>
          <a:prstGeom prst="rect">
            <a:avLst/>
          </a:prstGeom>
          <a:noFill/>
        </p:spPr>
        <p:txBody>
          <a:bodyPr wrap="square" rtlCol="0">
            <a:spAutoFit/>
          </a:bodyPr>
          <a:lstStyle/>
          <a:p>
            <a:pPr marL="342900" indent="-342900">
              <a:buClr>
                <a:schemeClr val="tx1"/>
              </a:buClr>
              <a:buFont typeface="Arial" panose="020B0604020202020204" pitchFamily="34" charset="0"/>
              <a:buChar char="•"/>
            </a:pPr>
            <a:r>
              <a:rPr lang="en-US" sz="2400">
                <a:latin typeface="Garamond" panose="02020404030301010803" pitchFamily="18" charset="0"/>
              </a:rPr>
              <a:t>Request EBSCO to add to HLM</a:t>
            </a:r>
          </a:p>
          <a:p>
            <a:pPr marL="342900" indent="-342900">
              <a:buClr>
                <a:schemeClr val="tx1"/>
              </a:buClr>
              <a:buFont typeface="Arial" panose="020B0604020202020204" pitchFamily="34" charset="0"/>
              <a:buChar char="•"/>
            </a:pPr>
            <a:r>
              <a:rPr lang="en-US" sz="2400">
                <a:latin typeface="Garamond" panose="02020404030301010803" pitchFamily="18" charset="0"/>
              </a:rPr>
              <a:t>Admin login confirmed</a:t>
            </a:r>
          </a:p>
          <a:p>
            <a:pPr marL="342900" indent="-342900">
              <a:buClr>
                <a:schemeClr val="tx1"/>
              </a:buClr>
              <a:buFont typeface="Arial" panose="020B0604020202020204" pitchFamily="34" charset="0"/>
              <a:buChar char="•"/>
            </a:pPr>
            <a:r>
              <a:rPr lang="en-US" sz="2400">
                <a:latin typeface="Garamond" panose="02020404030301010803" pitchFamily="18" charset="0"/>
              </a:rPr>
              <a:t>Usage stats available</a:t>
            </a:r>
          </a:p>
          <a:p>
            <a:pPr marL="342900" indent="-342900">
              <a:buClr>
                <a:schemeClr val="tx1"/>
              </a:buClr>
              <a:buFont typeface="Arial" panose="020B0604020202020204" pitchFamily="34" charset="0"/>
              <a:buChar char="•"/>
            </a:pPr>
            <a:r>
              <a:rPr lang="en-US" sz="2400">
                <a:latin typeface="Garamond" panose="02020404030301010803" pitchFamily="18" charset="0"/>
              </a:rPr>
              <a:t>Resource record#</a:t>
            </a:r>
          </a:p>
        </p:txBody>
      </p:sp>
      <p:sp>
        <p:nvSpPr>
          <p:cNvPr id="6" name="Footer Placeholder 5">
            <a:extLst>
              <a:ext uri="{FF2B5EF4-FFF2-40B4-BE49-F238E27FC236}">
                <a16:creationId xmlns:a16="http://schemas.microsoft.com/office/drawing/2014/main" id="{DDE899A1-1FD2-4A50-BF37-4ED614C77DDD}"/>
              </a:ext>
            </a:extLst>
          </p:cNvPr>
          <p:cNvSpPr>
            <a:spLocks noGrp="1"/>
          </p:cNvSpPr>
          <p:nvPr>
            <p:ph type="ftr" sz="quarter" idx="11"/>
          </p:nvPr>
        </p:nvSpPr>
        <p:spPr/>
        <p:txBody>
          <a:bodyPr/>
          <a:lstStyle/>
          <a:p>
            <a:r>
              <a:rPr lang="en-US"/>
              <a:t>Stephanie Larrison and Scott Pope / Office 365 to Juggle E-Resource Tasks</a:t>
            </a:r>
          </a:p>
        </p:txBody>
      </p:sp>
      <p:sp>
        <p:nvSpPr>
          <p:cNvPr id="7" name="Arrow: Left 6">
            <a:extLst>
              <a:ext uri="{FF2B5EF4-FFF2-40B4-BE49-F238E27FC236}">
                <a16:creationId xmlns:a16="http://schemas.microsoft.com/office/drawing/2014/main" id="{0ACE11E3-76FE-4312-B1D6-47BE8C94D3FD}"/>
              </a:ext>
            </a:extLst>
          </p:cNvPr>
          <p:cNvSpPr/>
          <p:nvPr/>
        </p:nvSpPr>
        <p:spPr>
          <a:xfrm>
            <a:off x="7073287" y="4293741"/>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4468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EDF04-A44B-423F-88DD-2BEEC02E9872}"/>
              </a:ext>
            </a:extLst>
          </p:cNvPr>
          <p:cNvSpPr>
            <a:spLocks noGrp="1"/>
          </p:cNvSpPr>
          <p:nvPr>
            <p:ph type="title"/>
          </p:nvPr>
        </p:nvSpPr>
        <p:spPr>
          <a:xfrm>
            <a:off x="1097280" y="286603"/>
            <a:ext cx="10058400" cy="762021"/>
          </a:xfrm>
          <a:solidFill>
            <a:schemeClr val="accent3"/>
          </a:solidFill>
        </p:spPr>
        <p:txBody>
          <a:bodyPr/>
          <a:lstStyle/>
          <a:p>
            <a:r>
              <a:rPr lang="en-US" i="1" dirty="0">
                <a:latin typeface="Garamond" panose="02020404030301010803" pitchFamily="18" charset="0"/>
              </a:rPr>
              <a:t>Result: What Does It Look Like?</a:t>
            </a:r>
            <a:endParaRPr lang="en-US" dirty="0"/>
          </a:p>
        </p:txBody>
      </p:sp>
      <p:sp>
        <p:nvSpPr>
          <p:cNvPr id="6" name="Footer Placeholder 5">
            <a:extLst>
              <a:ext uri="{FF2B5EF4-FFF2-40B4-BE49-F238E27FC236}">
                <a16:creationId xmlns:a16="http://schemas.microsoft.com/office/drawing/2014/main" id="{DDE899A1-1FD2-4A50-BF37-4ED614C77DDD}"/>
              </a:ext>
            </a:extLst>
          </p:cNvPr>
          <p:cNvSpPr>
            <a:spLocks noGrp="1"/>
          </p:cNvSpPr>
          <p:nvPr>
            <p:ph type="ftr" sz="quarter" idx="11"/>
          </p:nvPr>
        </p:nvSpPr>
        <p:spPr/>
        <p:txBody>
          <a:bodyPr/>
          <a:lstStyle/>
          <a:p>
            <a:r>
              <a:rPr lang="en-US"/>
              <a:t>Stephanie Larrison and Scott Pope / Office 365 to Juggle E-Resource Tasks</a:t>
            </a:r>
          </a:p>
        </p:txBody>
      </p:sp>
      <p:pic>
        <p:nvPicPr>
          <p:cNvPr id="3" name="Picture 2">
            <a:extLst>
              <a:ext uri="{FF2B5EF4-FFF2-40B4-BE49-F238E27FC236}">
                <a16:creationId xmlns:a16="http://schemas.microsoft.com/office/drawing/2014/main" id="{81D83685-CB41-49F6-B916-DF47A7985230}"/>
              </a:ext>
            </a:extLst>
          </p:cNvPr>
          <p:cNvPicPr>
            <a:picLocks noChangeAspect="1"/>
          </p:cNvPicPr>
          <p:nvPr/>
        </p:nvPicPr>
        <p:blipFill>
          <a:blip r:embed="rId2"/>
          <a:stretch>
            <a:fillRect/>
          </a:stretch>
        </p:blipFill>
        <p:spPr>
          <a:xfrm>
            <a:off x="1095374" y="872363"/>
            <a:ext cx="10058399" cy="5587422"/>
          </a:xfrm>
          <a:prstGeom prst="rect">
            <a:avLst/>
          </a:prstGeom>
        </p:spPr>
      </p:pic>
    </p:spTree>
    <p:extLst>
      <p:ext uri="{BB962C8B-B14F-4D97-AF65-F5344CB8AC3E}">
        <p14:creationId xmlns:p14="http://schemas.microsoft.com/office/powerpoint/2010/main" val="3572894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1FC0028-B286-4E10-8C69-A32B95FA546B}"/>
              </a:ext>
            </a:extLst>
          </p:cNvPr>
          <p:cNvSpPr>
            <a:spLocks noGrp="1"/>
          </p:cNvSpPr>
          <p:nvPr>
            <p:ph type="ftr" sz="quarter" idx="11"/>
          </p:nvPr>
        </p:nvSpPr>
        <p:spPr/>
        <p:txBody>
          <a:bodyPr/>
          <a:lstStyle/>
          <a:p>
            <a:r>
              <a:rPr lang="en-US"/>
              <a:t>Stephanie Larrison and Scott Pope / Office 365 to Juggle E-Resource Tasks</a:t>
            </a:r>
          </a:p>
        </p:txBody>
      </p:sp>
      <p:pic>
        <p:nvPicPr>
          <p:cNvPr id="3" name="Picture 2">
            <a:extLst>
              <a:ext uri="{FF2B5EF4-FFF2-40B4-BE49-F238E27FC236}">
                <a16:creationId xmlns:a16="http://schemas.microsoft.com/office/drawing/2014/main" id="{CB07E863-0242-4CEC-9D4C-8DAF63F346F6}"/>
              </a:ext>
            </a:extLst>
          </p:cNvPr>
          <p:cNvPicPr>
            <a:picLocks noChangeAspect="1"/>
          </p:cNvPicPr>
          <p:nvPr/>
        </p:nvPicPr>
        <p:blipFill>
          <a:blip r:embed="rId2"/>
          <a:stretch>
            <a:fillRect/>
          </a:stretch>
        </p:blipFill>
        <p:spPr>
          <a:xfrm>
            <a:off x="687704" y="0"/>
            <a:ext cx="7857037" cy="5876544"/>
          </a:xfrm>
          <a:prstGeom prst="rect">
            <a:avLst/>
          </a:prstGeom>
        </p:spPr>
      </p:pic>
    </p:spTree>
    <p:extLst>
      <p:ext uri="{BB962C8B-B14F-4D97-AF65-F5344CB8AC3E}">
        <p14:creationId xmlns:p14="http://schemas.microsoft.com/office/powerpoint/2010/main" val="2508180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A084415-D9D2-4943-8A25-5E75EC0E112C}"/>
              </a:ext>
            </a:extLst>
          </p:cNvPr>
          <p:cNvSpPr>
            <a:spLocks noGrp="1"/>
          </p:cNvSpPr>
          <p:nvPr>
            <p:ph type="ftr" sz="quarter" idx="11"/>
          </p:nvPr>
        </p:nvSpPr>
        <p:spPr/>
        <p:txBody>
          <a:bodyPr/>
          <a:lstStyle/>
          <a:p>
            <a:r>
              <a:rPr lang="en-US"/>
              <a:t>Stephanie Larrison and Scott Pope / Office 365 to Juggle E-Resource Tasks</a:t>
            </a:r>
          </a:p>
        </p:txBody>
      </p:sp>
      <p:pic>
        <p:nvPicPr>
          <p:cNvPr id="3" name="Picture 2">
            <a:extLst>
              <a:ext uri="{FF2B5EF4-FFF2-40B4-BE49-F238E27FC236}">
                <a16:creationId xmlns:a16="http://schemas.microsoft.com/office/drawing/2014/main" id="{6BFA7233-98E7-4C8D-A4BA-4193777B75B9}"/>
              </a:ext>
            </a:extLst>
          </p:cNvPr>
          <p:cNvPicPr>
            <a:picLocks noChangeAspect="1"/>
          </p:cNvPicPr>
          <p:nvPr/>
        </p:nvPicPr>
        <p:blipFill>
          <a:blip r:embed="rId2"/>
          <a:stretch>
            <a:fillRect/>
          </a:stretch>
        </p:blipFill>
        <p:spPr>
          <a:xfrm>
            <a:off x="832485" y="33090"/>
            <a:ext cx="8820150" cy="6317418"/>
          </a:xfrm>
          <a:prstGeom prst="rect">
            <a:avLst/>
          </a:prstGeom>
        </p:spPr>
      </p:pic>
    </p:spTree>
    <p:extLst>
      <p:ext uri="{BB962C8B-B14F-4D97-AF65-F5344CB8AC3E}">
        <p14:creationId xmlns:p14="http://schemas.microsoft.com/office/powerpoint/2010/main" val="1857991821"/>
      </p:ext>
    </p:extLst>
  </p:cSld>
  <p:clrMapOvr>
    <a:masterClrMapping/>
  </p:clrMapOvr>
</p:sld>
</file>

<file path=ppt/theme/theme1.xml><?xml version="1.0" encoding="utf-8"?>
<a:theme xmlns:a="http://schemas.openxmlformats.org/drawingml/2006/main" name="Retrospect">
  <a:themeElements>
    <a:clrScheme name="Gold">
      <a:dk1>
        <a:srgbClr val="000000"/>
      </a:dk1>
      <a:lt1>
        <a:sysClr val="window" lastClr="FFFFFF"/>
      </a:lt1>
      <a:dk2>
        <a:srgbClr val="6A5638"/>
      </a:dk2>
      <a:lt2>
        <a:srgbClr val="FFFFFF"/>
      </a:lt2>
      <a:accent1>
        <a:srgbClr val="E8E3DB"/>
      </a:accent1>
      <a:accent2>
        <a:srgbClr val="DEB407"/>
      </a:accent2>
      <a:accent3>
        <a:srgbClr val="8BAEA1"/>
      </a:accent3>
      <a:accent4>
        <a:srgbClr val="005481"/>
      </a:accent4>
      <a:accent5>
        <a:srgbClr val="363534"/>
      </a:accent5>
      <a:accent6>
        <a:srgbClr val="E8E3DB"/>
      </a:accent6>
      <a:hlink>
        <a:srgbClr val="005481"/>
      </a:hlink>
      <a:folHlink>
        <a:srgbClr val="363534"/>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513A396DD68441B8412A800EACE143" ma:contentTypeVersion="4" ma:contentTypeDescription="Create a new document." ma:contentTypeScope="" ma:versionID="d33eb65e12743ebf94bed312622e29a8">
  <xsd:schema xmlns:xsd="http://www.w3.org/2001/XMLSchema" xmlns:xs="http://www.w3.org/2001/XMLSchema" xmlns:p="http://schemas.microsoft.com/office/2006/metadata/properties" xmlns:ns2="279bc1ea-c92c-4067-8453-c111b4397f26" xmlns:ns3="9f6b180e-67d1-45fc-a862-02b8d504db34" targetNamespace="http://schemas.microsoft.com/office/2006/metadata/properties" ma:root="true" ma:fieldsID="12bed7d830ac89f4afb29cb8f110c236" ns2:_="" ns3:_="">
    <xsd:import namespace="279bc1ea-c92c-4067-8453-c111b4397f26"/>
    <xsd:import namespace="9f6b180e-67d1-45fc-a862-02b8d504db3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bc1ea-c92c-4067-8453-c111b4397f2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f6b180e-67d1-45fc-a862-02b8d504db3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7BC75F4-3D35-463D-B135-77C75DE2C2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bc1ea-c92c-4067-8453-c111b4397f26"/>
    <ds:schemaRef ds:uri="9f6b180e-67d1-45fc-a862-02b8d504db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6EDB0AA-CD47-4A4F-921B-BD0C57FE79EC}">
  <ds:schemaRefs>
    <ds:schemaRef ds:uri="9f6b180e-67d1-45fc-a862-02b8d504db34"/>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279bc1ea-c92c-4067-8453-c111b4397f26"/>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B74BBD46-B8E8-43F4-9E5A-30FDBFA7DE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Default Theme</Template>
  <TotalTime>84</TotalTime>
  <Words>1588</Words>
  <Application>Microsoft Office PowerPoint</Application>
  <PresentationFormat>Widescreen</PresentationFormat>
  <Paragraphs>175</Paragraphs>
  <Slides>22</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Garamond</vt:lpstr>
      <vt:lpstr>Univers</vt:lpstr>
      <vt:lpstr>Retrospect</vt:lpstr>
      <vt:lpstr>Who’s Doing What?</vt:lpstr>
      <vt:lpstr>Motivation: Paper Forms Had Problems.</vt:lpstr>
      <vt:lpstr>Benefits We Were Hoping For in Online Task List</vt:lpstr>
      <vt:lpstr>What are SharePoint Lists?</vt:lpstr>
      <vt:lpstr>What Acquisitions Columns Did We Use?</vt:lpstr>
      <vt:lpstr>What Electronic Resources Columns Did We Use?</vt:lpstr>
      <vt:lpstr>Result: What Does It Look Like?</vt:lpstr>
      <vt:lpstr>PowerPoint Presentation</vt:lpstr>
      <vt:lpstr>PowerPoint Presentation</vt:lpstr>
      <vt:lpstr>Assign, Monitor, and Adjust Tasks</vt:lpstr>
      <vt:lpstr>Acquisitions "View"</vt:lpstr>
      <vt:lpstr>E-Resources "View"</vt:lpstr>
      <vt:lpstr>Results: All of our Hopes and More</vt:lpstr>
      <vt:lpstr>SharePoint Task System Disadvantages</vt:lpstr>
      <vt:lpstr>Solution: InfoPath to Customize Forms</vt:lpstr>
      <vt:lpstr>PowerPoint Presentation</vt:lpstr>
      <vt:lpstr>PowerPoint Presentation</vt:lpstr>
      <vt:lpstr>Complications of InfoPath</vt:lpstr>
      <vt:lpstr>SharePoint Classic Experience</vt:lpstr>
      <vt:lpstr>SharePoint New Experience</vt:lpstr>
      <vt:lpstr>What's Next</vt:lpstr>
      <vt:lpstr>Thank you!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Pope</dc:creator>
  <cp:lastModifiedBy>Scott Pope</cp:lastModifiedBy>
  <cp:revision>145</cp:revision>
  <dcterms:created xsi:type="dcterms:W3CDTF">2019-02-25T14:15:12Z</dcterms:created>
  <dcterms:modified xsi:type="dcterms:W3CDTF">2019-02-26T18:09:01Z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0x010100A6513A396DD68441B8412A800EACE143</vt:lpwstr>
  </property>
</Properties>
</file>