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7" r:id="rId2"/>
    <p:sldId id="276" r:id="rId3"/>
    <p:sldId id="259" r:id="rId4"/>
    <p:sldId id="260" r:id="rId5"/>
    <p:sldId id="261" r:id="rId6"/>
    <p:sldId id="262" r:id="rId7"/>
    <p:sldId id="265" r:id="rId8"/>
    <p:sldId id="268" r:id="rId9"/>
    <p:sldId id="269" r:id="rId10"/>
    <p:sldId id="264" r:id="rId11"/>
    <p:sldId id="282" r:id="rId12"/>
    <p:sldId id="270" r:id="rId13"/>
    <p:sldId id="284" r:id="rId14"/>
    <p:sldId id="273" r:id="rId15"/>
    <p:sldId id="281" r:id="rId16"/>
    <p:sldId id="274" r:id="rId17"/>
    <p:sldId id="275" r:id="rId18"/>
    <p:sldId id="295" r:id="rId19"/>
    <p:sldId id="285" r:id="rId20"/>
    <p:sldId id="292" r:id="rId21"/>
    <p:sldId id="308" r:id="rId22"/>
    <p:sldId id="309" r:id="rId23"/>
    <p:sldId id="310" r:id="rId24"/>
    <p:sldId id="311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4" r:id="rId33"/>
    <p:sldId id="303" r:id="rId34"/>
    <p:sldId id="305" r:id="rId35"/>
    <p:sldId id="306" r:id="rId36"/>
    <p:sldId id="307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4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8FCBDD-B5EA-BD42-894C-6D9920CEC0EA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80DE8D2F-69F6-4A4F-8780-EF1F59C8C49D}">
      <dgm:prSet phldrT="[Text]"/>
      <dgm:spPr/>
      <dgm:t>
        <a:bodyPr/>
        <a:lstStyle/>
        <a:p>
          <a:r>
            <a:rPr lang="en-US" dirty="0" smtClean="0"/>
            <a:t> Purpose</a:t>
          </a:r>
          <a:endParaRPr lang="en-US" dirty="0"/>
        </a:p>
      </dgm:t>
    </dgm:pt>
    <dgm:pt modelId="{D85C93E9-2667-914C-84B4-9A76BE365A2C}" type="parTrans" cxnId="{B05EB516-A459-294E-B849-7AF8CE055341}">
      <dgm:prSet/>
      <dgm:spPr/>
      <dgm:t>
        <a:bodyPr/>
        <a:lstStyle/>
        <a:p>
          <a:endParaRPr lang="en-US"/>
        </a:p>
      </dgm:t>
    </dgm:pt>
    <dgm:pt modelId="{504423B0-39F1-DD40-A53D-B987A9200D7F}" type="sibTrans" cxnId="{B05EB516-A459-294E-B849-7AF8CE055341}">
      <dgm:prSet/>
      <dgm:spPr>
        <a:solidFill>
          <a:schemeClr val="accent2"/>
        </a:solidFill>
      </dgm:spPr>
      <dgm:t>
        <a:bodyPr/>
        <a:lstStyle/>
        <a:p>
          <a:endParaRPr lang="en-US">
            <a:solidFill>
              <a:srgbClr val="FF0000"/>
            </a:solidFill>
          </a:endParaRPr>
        </a:p>
      </dgm:t>
    </dgm:pt>
    <dgm:pt modelId="{D84CE03C-4E98-9449-ACFB-0288FE066608}">
      <dgm:prSet phldrT="[Text]"/>
      <dgm:spPr/>
      <dgm:t>
        <a:bodyPr/>
        <a:lstStyle/>
        <a:p>
          <a:r>
            <a:rPr lang="en-US" dirty="0" smtClean="0"/>
            <a:t> </a:t>
          </a:r>
          <a:r>
            <a:rPr lang="en-US" dirty="0" smtClean="0">
              <a:solidFill>
                <a:srgbClr val="FF0000"/>
              </a:solidFill>
            </a:rPr>
            <a:t>Theory</a:t>
          </a:r>
          <a:endParaRPr lang="en-US" dirty="0">
            <a:solidFill>
              <a:srgbClr val="FF0000"/>
            </a:solidFill>
          </a:endParaRPr>
        </a:p>
      </dgm:t>
    </dgm:pt>
    <dgm:pt modelId="{E054B6C9-594A-5940-8806-56DC8F8E1C41}" type="parTrans" cxnId="{91C38C4D-8FE0-C342-A660-B2EAA18F7A71}">
      <dgm:prSet/>
      <dgm:spPr/>
      <dgm:t>
        <a:bodyPr/>
        <a:lstStyle/>
        <a:p>
          <a:endParaRPr lang="en-US"/>
        </a:p>
      </dgm:t>
    </dgm:pt>
    <dgm:pt modelId="{465DE87F-E1F2-2A42-8183-62AA32B2FEF0}" type="sibTrans" cxnId="{91C38C4D-8FE0-C342-A660-B2EAA18F7A71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1D3B2CBA-ECC2-7948-AE4B-C849CC1FFB2B}">
      <dgm:prSet phldrT="[Text]"/>
      <dgm:spPr/>
      <dgm:t>
        <a:bodyPr/>
        <a:lstStyle/>
        <a:p>
          <a:r>
            <a:rPr lang="en-US" dirty="0" smtClean="0"/>
            <a:t> Data Analysis</a:t>
          </a:r>
          <a:endParaRPr lang="en-US" dirty="0"/>
        </a:p>
      </dgm:t>
    </dgm:pt>
    <dgm:pt modelId="{E3BEAE6C-0558-A840-803E-302125F5AC58}" type="parTrans" cxnId="{046414C5-C7A6-064D-9F19-7297155BEA68}">
      <dgm:prSet/>
      <dgm:spPr/>
      <dgm:t>
        <a:bodyPr/>
        <a:lstStyle/>
        <a:p>
          <a:endParaRPr lang="en-US"/>
        </a:p>
      </dgm:t>
    </dgm:pt>
    <dgm:pt modelId="{AB55195A-6F46-A74A-8564-4924F94E6AD0}" type="sibTrans" cxnId="{046414C5-C7A6-064D-9F19-7297155BEA68}">
      <dgm:prSet/>
      <dgm:spPr/>
      <dgm:t>
        <a:bodyPr/>
        <a:lstStyle/>
        <a:p>
          <a:endParaRPr lang="en-US"/>
        </a:p>
      </dgm:t>
    </dgm:pt>
    <dgm:pt modelId="{F0C10037-8758-3C4C-B832-2D92E956032E}">
      <dgm:prSet phldrT="[Text]"/>
      <dgm:spPr/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6549F801-B56B-114B-8F42-78965856193E}" type="parTrans" cxnId="{697AB673-5349-524B-9561-FAFCED614D55}">
      <dgm:prSet/>
      <dgm:spPr/>
      <dgm:t>
        <a:bodyPr/>
        <a:lstStyle/>
        <a:p>
          <a:endParaRPr lang="en-US"/>
        </a:p>
      </dgm:t>
    </dgm:pt>
    <dgm:pt modelId="{BA4A916F-DB7C-1840-8FE6-4286E0A2FD5B}" type="sibTrans" cxnId="{697AB673-5349-524B-9561-FAFCED614D55}">
      <dgm:prSet/>
      <dgm:spPr>
        <a:solidFill>
          <a:srgbClr val="C0504D"/>
        </a:solidFill>
      </dgm:spPr>
      <dgm:t>
        <a:bodyPr/>
        <a:lstStyle/>
        <a:p>
          <a:endParaRPr lang="en-US"/>
        </a:p>
      </dgm:t>
    </dgm:pt>
    <dgm:pt modelId="{1B2C0A77-D815-184C-9802-3748A6BBB5E8}" type="pres">
      <dgm:prSet presAssocID="{208FCBDD-B5EA-BD42-894C-6D9920CEC0EA}" presName="Name0" presStyleCnt="0">
        <dgm:presLayoutVars>
          <dgm:dir/>
          <dgm:resizeHandles val="exact"/>
        </dgm:presLayoutVars>
      </dgm:prSet>
      <dgm:spPr/>
    </dgm:pt>
    <dgm:pt modelId="{89403ADA-3BC4-9B48-9517-67087FCB4571}" type="pres">
      <dgm:prSet presAssocID="{80DE8D2F-69F6-4A4F-8780-EF1F59C8C49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FF0D54-02C9-A840-BA14-4F43CA376702}" type="pres">
      <dgm:prSet presAssocID="{504423B0-39F1-DD40-A53D-B987A9200D7F}" presName="sibTrans" presStyleLbl="sibTrans2D1" presStyleIdx="0" presStyleCnt="3" custAng="2674088" custScaleX="504085" custLinFactNeighborX="-16560" custLinFactNeighborY="21234"/>
      <dgm:spPr/>
      <dgm:t>
        <a:bodyPr/>
        <a:lstStyle/>
        <a:p>
          <a:endParaRPr lang="en-US"/>
        </a:p>
      </dgm:t>
    </dgm:pt>
    <dgm:pt modelId="{1B1FEC80-9852-044B-A6C4-A3CD8F5F6A33}" type="pres">
      <dgm:prSet presAssocID="{504423B0-39F1-DD40-A53D-B987A9200D7F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48432656-4793-8243-A0D5-D265D721E327}" type="pres">
      <dgm:prSet presAssocID="{D84CE03C-4E98-9449-ACFB-0288FE066608}" presName="node" presStyleLbl="node1" presStyleIdx="1" presStyleCnt="4" custLinFactNeighborX="15359" custLinFactNeighborY="-570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98EC0D-9803-8840-BFA6-E17F1263EBD5}" type="pres">
      <dgm:prSet presAssocID="{465DE87F-E1F2-2A42-8183-62AA32B2FEF0}" presName="sibTrans" presStyleLbl="sibTrans2D1" presStyleIdx="1" presStyleCnt="3" custAng="6073898" custScaleX="196727" custLinFactNeighborX="12268" custLinFactNeighborY="7078"/>
      <dgm:spPr/>
      <dgm:t>
        <a:bodyPr/>
        <a:lstStyle/>
        <a:p>
          <a:endParaRPr lang="en-US"/>
        </a:p>
      </dgm:t>
    </dgm:pt>
    <dgm:pt modelId="{F9CF4E11-007C-444E-9AF8-EA11E3D06146}" type="pres">
      <dgm:prSet presAssocID="{465DE87F-E1F2-2A42-8183-62AA32B2FEF0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C3E3C678-D612-0A43-A332-F4B7624F7094}" type="pres">
      <dgm:prSet presAssocID="{F0C10037-8758-3C4C-B832-2D92E956032E}" presName="node" presStyleLbl="node1" presStyleIdx="2" presStyleCnt="4" custLinFactNeighborX="2194" custLinFactNeighborY="775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511A2-8864-5040-922D-AD17B664BB92}" type="pres">
      <dgm:prSet presAssocID="{BA4A916F-DB7C-1840-8FE6-4286E0A2FD5B}" presName="sibTrans" presStyleLbl="sibTrans2D1" presStyleIdx="2" presStyleCnt="3" custFlipHor="0" custScaleX="15747" custScaleY="20424"/>
      <dgm:spPr/>
      <dgm:t>
        <a:bodyPr/>
        <a:lstStyle/>
        <a:p>
          <a:endParaRPr lang="en-US"/>
        </a:p>
      </dgm:t>
    </dgm:pt>
    <dgm:pt modelId="{D3213E7B-1AF0-F149-A307-08E672A70F6E}" type="pres">
      <dgm:prSet presAssocID="{BA4A916F-DB7C-1840-8FE6-4286E0A2FD5B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44E274AE-6C0F-CC48-8824-CD9D937DF828}" type="pres">
      <dgm:prSet presAssocID="{1D3B2CBA-ECC2-7948-AE4B-C849CC1FFB2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7AB673-5349-524B-9561-FAFCED614D55}" srcId="{208FCBDD-B5EA-BD42-894C-6D9920CEC0EA}" destId="{F0C10037-8758-3C4C-B832-2D92E956032E}" srcOrd="2" destOrd="0" parTransId="{6549F801-B56B-114B-8F42-78965856193E}" sibTransId="{BA4A916F-DB7C-1840-8FE6-4286E0A2FD5B}"/>
    <dgm:cxn modelId="{26411705-7DF0-404E-94DC-C006799E4546}" type="presOf" srcId="{465DE87F-E1F2-2A42-8183-62AA32B2FEF0}" destId="{9398EC0D-9803-8840-BFA6-E17F1263EBD5}" srcOrd="0" destOrd="0" presId="urn:microsoft.com/office/officeart/2005/8/layout/process1"/>
    <dgm:cxn modelId="{A9C0D7F1-0368-1D4E-AAE0-3E49E8710ADE}" type="presOf" srcId="{BA4A916F-DB7C-1840-8FE6-4286E0A2FD5B}" destId="{D3213E7B-1AF0-F149-A307-08E672A70F6E}" srcOrd="1" destOrd="0" presId="urn:microsoft.com/office/officeart/2005/8/layout/process1"/>
    <dgm:cxn modelId="{B05EB516-A459-294E-B849-7AF8CE055341}" srcId="{208FCBDD-B5EA-BD42-894C-6D9920CEC0EA}" destId="{80DE8D2F-69F6-4A4F-8780-EF1F59C8C49D}" srcOrd="0" destOrd="0" parTransId="{D85C93E9-2667-914C-84B4-9A76BE365A2C}" sibTransId="{504423B0-39F1-DD40-A53D-B987A9200D7F}"/>
    <dgm:cxn modelId="{269CA160-A2B9-BC48-820C-8B2DBDC3EC06}" type="presOf" srcId="{208FCBDD-B5EA-BD42-894C-6D9920CEC0EA}" destId="{1B2C0A77-D815-184C-9802-3748A6BBB5E8}" srcOrd="0" destOrd="0" presId="urn:microsoft.com/office/officeart/2005/8/layout/process1"/>
    <dgm:cxn modelId="{046414C5-C7A6-064D-9F19-7297155BEA68}" srcId="{208FCBDD-B5EA-BD42-894C-6D9920CEC0EA}" destId="{1D3B2CBA-ECC2-7948-AE4B-C849CC1FFB2B}" srcOrd="3" destOrd="0" parTransId="{E3BEAE6C-0558-A840-803E-302125F5AC58}" sibTransId="{AB55195A-6F46-A74A-8564-4924F94E6AD0}"/>
    <dgm:cxn modelId="{F8B830EC-5012-E546-BFEE-121C7AF88733}" type="presOf" srcId="{D84CE03C-4E98-9449-ACFB-0288FE066608}" destId="{48432656-4793-8243-A0D5-D265D721E327}" srcOrd="0" destOrd="0" presId="urn:microsoft.com/office/officeart/2005/8/layout/process1"/>
    <dgm:cxn modelId="{91C38C4D-8FE0-C342-A660-B2EAA18F7A71}" srcId="{208FCBDD-B5EA-BD42-894C-6D9920CEC0EA}" destId="{D84CE03C-4E98-9449-ACFB-0288FE066608}" srcOrd="1" destOrd="0" parTransId="{E054B6C9-594A-5940-8806-56DC8F8E1C41}" sibTransId="{465DE87F-E1F2-2A42-8183-62AA32B2FEF0}"/>
    <dgm:cxn modelId="{EFA7A90B-91EC-FB4D-BC28-13378CCB564C}" type="presOf" srcId="{BA4A916F-DB7C-1840-8FE6-4286E0A2FD5B}" destId="{703511A2-8864-5040-922D-AD17B664BB92}" srcOrd="0" destOrd="0" presId="urn:microsoft.com/office/officeart/2005/8/layout/process1"/>
    <dgm:cxn modelId="{8BA7C2D3-2936-9C44-86DE-FB334F4C23A2}" type="presOf" srcId="{1D3B2CBA-ECC2-7948-AE4B-C849CC1FFB2B}" destId="{44E274AE-6C0F-CC48-8824-CD9D937DF828}" srcOrd="0" destOrd="0" presId="urn:microsoft.com/office/officeart/2005/8/layout/process1"/>
    <dgm:cxn modelId="{ED1C90AC-0190-D446-88D9-E350A2879F77}" type="presOf" srcId="{504423B0-39F1-DD40-A53D-B987A9200D7F}" destId="{3EFF0D54-02C9-A840-BA14-4F43CA376702}" srcOrd="0" destOrd="0" presId="urn:microsoft.com/office/officeart/2005/8/layout/process1"/>
    <dgm:cxn modelId="{B38948F7-F803-9B44-B1AE-38FD3FD19A8C}" type="presOf" srcId="{465DE87F-E1F2-2A42-8183-62AA32B2FEF0}" destId="{F9CF4E11-007C-444E-9AF8-EA11E3D06146}" srcOrd="1" destOrd="0" presId="urn:microsoft.com/office/officeart/2005/8/layout/process1"/>
    <dgm:cxn modelId="{59E71655-7E8D-2E4D-9C9A-E27EAD2A5D7C}" type="presOf" srcId="{504423B0-39F1-DD40-A53D-B987A9200D7F}" destId="{1B1FEC80-9852-044B-A6C4-A3CD8F5F6A33}" srcOrd="1" destOrd="0" presId="urn:microsoft.com/office/officeart/2005/8/layout/process1"/>
    <dgm:cxn modelId="{F230ED16-4CB5-C94C-B28E-F210FD44B0D0}" type="presOf" srcId="{F0C10037-8758-3C4C-B832-2D92E956032E}" destId="{C3E3C678-D612-0A43-A332-F4B7624F7094}" srcOrd="0" destOrd="0" presId="urn:microsoft.com/office/officeart/2005/8/layout/process1"/>
    <dgm:cxn modelId="{2AAD28EE-4AD5-764F-A07A-9CF4DEE5BB6B}" type="presOf" srcId="{80DE8D2F-69F6-4A4F-8780-EF1F59C8C49D}" destId="{89403ADA-3BC4-9B48-9517-67087FCB4571}" srcOrd="0" destOrd="0" presId="urn:microsoft.com/office/officeart/2005/8/layout/process1"/>
    <dgm:cxn modelId="{186FFBD6-9F72-A54A-A2D0-67535CFA365C}" type="presParOf" srcId="{1B2C0A77-D815-184C-9802-3748A6BBB5E8}" destId="{89403ADA-3BC4-9B48-9517-67087FCB4571}" srcOrd="0" destOrd="0" presId="urn:microsoft.com/office/officeart/2005/8/layout/process1"/>
    <dgm:cxn modelId="{8B0797F6-DE33-794F-B2FF-C89E7B1B4542}" type="presParOf" srcId="{1B2C0A77-D815-184C-9802-3748A6BBB5E8}" destId="{3EFF0D54-02C9-A840-BA14-4F43CA376702}" srcOrd="1" destOrd="0" presId="urn:microsoft.com/office/officeart/2005/8/layout/process1"/>
    <dgm:cxn modelId="{602B7B8D-84FC-C44E-99FF-C061519B7265}" type="presParOf" srcId="{3EFF0D54-02C9-A840-BA14-4F43CA376702}" destId="{1B1FEC80-9852-044B-A6C4-A3CD8F5F6A33}" srcOrd="0" destOrd="0" presId="urn:microsoft.com/office/officeart/2005/8/layout/process1"/>
    <dgm:cxn modelId="{9AB4AB5B-A183-9C4F-9688-C2CDD49FE690}" type="presParOf" srcId="{1B2C0A77-D815-184C-9802-3748A6BBB5E8}" destId="{48432656-4793-8243-A0D5-D265D721E327}" srcOrd="2" destOrd="0" presId="urn:microsoft.com/office/officeart/2005/8/layout/process1"/>
    <dgm:cxn modelId="{ECF5457D-403A-8B4E-A87C-F687BD9A66A0}" type="presParOf" srcId="{1B2C0A77-D815-184C-9802-3748A6BBB5E8}" destId="{9398EC0D-9803-8840-BFA6-E17F1263EBD5}" srcOrd="3" destOrd="0" presId="urn:microsoft.com/office/officeart/2005/8/layout/process1"/>
    <dgm:cxn modelId="{3EA40716-7054-E94B-8646-C9A7546E3DA1}" type="presParOf" srcId="{9398EC0D-9803-8840-BFA6-E17F1263EBD5}" destId="{F9CF4E11-007C-444E-9AF8-EA11E3D06146}" srcOrd="0" destOrd="0" presId="urn:microsoft.com/office/officeart/2005/8/layout/process1"/>
    <dgm:cxn modelId="{DF5EE14C-F3A8-5840-9DE4-636520EC968F}" type="presParOf" srcId="{1B2C0A77-D815-184C-9802-3748A6BBB5E8}" destId="{C3E3C678-D612-0A43-A332-F4B7624F7094}" srcOrd="4" destOrd="0" presId="urn:microsoft.com/office/officeart/2005/8/layout/process1"/>
    <dgm:cxn modelId="{F1A48364-73F0-3E49-83FD-7B19A0CF9714}" type="presParOf" srcId="{1B2C0A77-D815-184C-9802-3748A6BBB5E8}" destId="{703511A2-8864-5040-922D-AD17B664BB92}" srcOrd="5" destOrd="0" presId="urn:microsoft.com/office/officeart/2005/8/layout/process1"/>
    <dgm:cxn modelId="{9DD7F837-F460-1944-AC9D-A184D150BA72}" type="presParOf" srcId="{703511A2-8864-5040-922D-AD17B664BB92}" destId="{D3213E7B-1AF0-F149-A307-08E672A70F6E}" srcOrd="0" destOrd="0" presId="urn:microsoft.com/office/officeart/2005/8/layout/process1"/>
    <dgm:cxn modelId="{D2EB7EB6-B0C3-9F44-A69E-5ED6043CA802}" type="presParOf" srcId="{1B2C0A77-D815-184C-9802-3748A6BBB5E8}" destId="{44E274AE-6C0F-CC48-8824-CD9D937DF828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1BAFC05-E4E0-114C-B370-9E7AC80539A4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1747C7-5DF6-5C41-B097-B4E2C5D8E45E}">
      <dgm:prSet phldrT="[Text]"/>
      <dgm:spPr/>
      <dgm:t>
        <a:bodyPr/>
        <a:lstStyle/>
        <a:p>
          <a:r>
            <a:rPr lang="en-US" dirty="0" smtClean="0"/>
            <a:t>Purpose</a:t>
          </a:r>
          <a:endParaRPr lang="en-US" dirty="0"/>
        </a:p>
      </dgm:t>
    </dgm:pt>
    <dgm:pt modelId="{0B062A47-A62B-374A-BCA4-0446CBC59AF0}" type="parTrans" cxnId="{4CCA6C2A-4D75-5D42-A2BE-DBD76DC8948B}">
      <dgm:prSet/>
      <dgm:spPr/>
      <dgm:t>
        <a:bodyPr/>
        <a:lstStyle/>
        <a:p>
          <a:endParaRPr lang="en-US"/>
        </a:p>
      </dgm:t>
    </dgm:pt>
    <dgm:pt modelId="{92CF744E-C803-3047-AD48-B83C7ECB06A4}" type="sibTrans" cxnId="{4CCA6C2A-4D75-5D42-A2BE-DBD76DC8948B}">
      <dgm:prSet/>
      <dgm:spPr/>
      <dgm:t>
        <a:bodyPr/>
        <a:lstStyle/>
        <a:p>
          <a:endParaRPr lang="en-US"/>
        </a:p>
      </dgm:t>
    </dgm:pt>
    <dgm:pt modelId="{6E41BC10-59AF-924D-AFF2-DADA3A285669}">
      <dgm:prSet phldrT="[Text]"/>
      <dgm:spPr/>
      <dgm:t>
        <a:bodyPr/>
        <a:lstStyle/>
        <a:p>
          <a:r>
            <a:rPr lang="en-US" dirty="0" smtClean="0"/>
            <a:t>Explanation</a:t>
          </a:r>
        </a:p>
        <a:p>
          <a:r>
            <a:rPr lang="en-US" dirty="0" smtClean="0"/>
            <a:t>(what explains wages)</a:t>
          </a:r>
          <a:endParaRPr lang="en-US" dirty="0"/>
        </a:p>
      </dgm:t>
    </dgm:pt>
    <dgm:pt modelId="{01F42262-A7B2-D846-94C1-715BCC870904}" type="parTrans" cxnId="{EA4525A1-3588-9C40-9E00-ED89EB182CD3}">
      <dgm:prSet/>
      <dgm:spPr/>
      <dgm:t>
        <a:bodyPr/>
        <a:lstStyle/>
        <a:p>
          <a:endParaRPr lang="en-US"/>
        </a:p>
      </dgm:t>
    </dgm:pt>
    <dgm:pt modelId="{1EC6CF52-C292-9744-91BA-732DC9343A2D}" type="sibTrans" cxnId="{EA4525A1-3588-9C40-9E00-ED89EB182CD3}">
      <dgm:prSet/>
      <dgm:spPr/>
      <dgm:t>
        <a:bodyPr/>
        <a:lstStyle/>
        <a:p>
          <a:endParaRPr lang="en-US"/>
        </a:p>
      </dgm:t>
    </dgm:pt>
    <dgm:pt modelId="{B8E84C0C-5981-2E4D-A534-4726045F0D37}">
      <dgm:prSet phldrT="[Text]"/>
      <dgm:spPr/>
      <dgm:t>
        <a:bodyPr/>
        <a:lstStyle/>
        <a:p>
          <a:r>
            <a:rPr lang="en-US" dirty="0" smtClean="0"/>
            <a:t>Hypotheses</a:t>
          </a:r>
          <a:endParaRPr lang="en-US" dirty="0"/>
        </a:p>
      </dgm:t>
    </dgm:pt>
    <dgm:pt modelId="{AE9EDD53-14F3-514F-B411-1D6E39F90909}" type="parTrans" cxnId="{8A346A45-3B88-C245-85B5-A350926AA4BB}">
      <dgm:prSet/>
      <dgm:spPr/>
      <dgm:t>
        <a:bodyPr/>
        <a:lstStyle/>
        <a:p>
          <a:endParaRPr lang="en-US"/>
        </a:p>
      </dgm:t>
    </dgm:pt>
    <dgm:pt modelId="{5C9218ED-9438-A547-B3EB-782A7F3764AF}" type="sibTrans" cxnId="{8A346A45-3B88-C245-85B5-A350926AA4BB}">
      <dgm:prSet/>
      <dgm:spPr/>
      <dgm:t>
        <a:bodyPr/>
        <a:lstStyle/>
        <a:p>
          <a:endParaRPr lang="en-US"/>
        </a:p>
      </dgm:t>
    </dgm:pt>
    <dgm:pt modelId="{6D0E86BA-7054-9F47-BB66-F3EC230594E5}">
      <dgm:prSet phldrT="[Text]"/>
      <dgm:spPr/>
      <dgm:t>
        <a:bodyPr/>
        <a:lstStyle/>
        <a:p>
          <a:r>
            <a:rPr lang="en-US" dirty="0" smtClean="0"/>
            <a:t>1: education</a:t>
          </a:r>
        </a:p>
        <a:p>
          <a:r>
            <a:rPr lang="en-US" dirty="0" smtClean="0"/>
            <a:t>2: Intelligence</a:t>
          </a:r>
        </a:p>
        <a:p>
          <a:r>
            <a:rPr lang="en-US" dirty="0" smtClean="0"/>
            <a:t>3: tenure</a:t>
          </a:r>
          <a:endParaRPr lang="en-US" dirty="0"/>
        </a:p>
      </dgm:t>
    </dgm:pt>
    <dgm:pt modelId="{D4E5A86F-7958-7A4C-B3F4-825392016449}" type="parTrans" cxnId="{2F5E0323-302A-B541-A18B-3084B67B0FC2}">
      <dgm:prSet/>
      <dgm:spPr/>
      <dgm:t>
        <a:bodyPr/>
        <a:lstStyle/>
        <a:p>
          <a:endParaRPr lang="en-US"/>
        </a:p>
      </dgm:t>
    </dgm:pt>
    <dgm:pt modelId="{AF0B5E0D-BCFE-1C4C-AF53-435568007E57}" type="sibTrans" cxnId="{2F5E0323-302A-B541-A18B-3084B67B0FC2}">
      <dgm:prSet/>
      <dgm:spPr/>
      <dgm:t>
        <a:bodyPr/>
        <a:lstStyle/>
        <a:p>
          <a:endParaRPr lang="en-US"/>
        </a:p>
      </dgm:t>
    </dgm:pt>
    <dgm:pt modelId="{75F902EE-4C3F-4B41-B81E-FF0FB886BD50}">
      <dgm:prSet phldrT="[Text]"/>
      <dgm:spPr/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ABE117B0-0146-6A4D-A87A-E22E2E1C1A52}" type="parTrans" cxnId="{5EAF55A4-8EE6-CD46-869A-276112D4BE05}">
      <dgm:prSet/>
      <dgm:spPr/>
      <dgm:t>
        <a:bodyPr/>
        <a:lstStyle/>
        <a:p>
          <a:endParaRPr lang="en-US"/>
        </a:p>
      </dgm:t>
    </dgm:pt>
    <dgm:pt modelId="{C5CFDE7A-469F-8047-A792-85CD84A2E549}" type="sibTrans" cxnId="{5EAF55A4-8EE6-CD46-869A-276112D4BE05}">
      <dgm:prSet/>
      <dgm:spPr/>
      <dgm:t>
        <a:bodyPr/>
        <a:lstStyle/>
        <a:p>
          <a:endParaRPr lang="en-US"/>
        </a:p>
      </dgm:t>
    </dgm:pt>
    <dgm:pt modelId="{0F4A8B9E-DDB3-C147-A928-9A452D197184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Operationalize variables</a:t>
          </a:r>
          <a:endParaRPr lang="en-US" dirty="0">
            <a:solidFill>
              <a:schemeClr val="tx1"/>
            </a:solidFill>
          </a:endParaRPr>
        </a:p>
      </dgm:t>
    </dgm:pt>
    <dgm:pt modelId="{24225833-78B4-2443-8E55-1A6CFCA7A2B3}" type="parTrans" cxnId="{769B46A6-F941-8B45-8082-A3FE9EBDCDE9}">
      <dgm:prSet/>
      <dgm:spPr/>
      <dgm:t>
        <a:bodyPr/>
        <a:lstStyle/>
        <a:p>
          <a:endParaRPr lang="en-US"/>
        </a:p>
      </dgm:t>
    </dgm:pt>
    <dgm:pt modelId="{79551097-BB8B-5A4D-8B6C-3932283545CF}" type="sibTrans" cxnId="{769B46A6-F941-8B45-8082-A3FE9EBDCDE9}">
      <dgm:prSet/>
      <dgm:spPr/>
      <dgm:t>
        <a:bodyPr/>
        <a:lstStyle/>
        <a:p>
          <a:endParaRPr lang="en-US"/>
        </a:p>
      </dgm:t>
    </dgm:pt>
    <dgm:pt modelId="{FBA8D010-7047-6748-A3D5-18F4EFCD9667}">
      <dgm:prSet phldrT="[Text]"/>
      <dgm:spPr/>
      <dgm:t>
        <a:bodyPr/>
        <a:lstStyle/>
        <a:p>
          <a:r>
            <a:rPr lang="en-US" dirty="0" smtClean="0"/>
            <a:t>Statistics</a:t>
          </a:r>
          <a:endParaRPr lang="en-US" dirty="0"/>
        </a:p>
      </dgm:t>
    </dgm:pt>
    <dgm:pt modelId="{041C611B-99E2-B24B-9B29-FA0B90CF9F2B}" type="parTrans" cxnId="{2D73F845-BCF8-3641-94DE-1A9089BCA139}">
      <dgm:prSet/>
      <dgm:spPr/>
      <dgm:t>
        <a:bodyPr/>
        <a:lstStyle/>
        <a:p>
          <a:endParaRPr lang="en-US"/>
        </a:p>
      </dgm:t>
    </dgm:pt>
    <dgm:pt modelId="{01C655F1-3911-F343-BFA3-C8CC95296EDD}" type="sibTrans" cxnId="{2D73F845-BCF8-3641-94DE-1A9089BCA139}">
      <dgm:prSet/>
      <dgm:spPr/>
      <dgm:t>
        <a:bodyPr/>
        <a:lstStyle/>
        <a:p>
          <a:endParaRPr lang="en-US"/>
        </a:p>
      </dgm:t>
    </dgm:pt>
    <dgm:pt modelId="{9AE41F91-93FB-B94A-8A14-35C3AD7589BB}">
      <dgm:prSet phldrT="[Text]"/>
      <dgm:spPr/>
      <dgm:t>
        <a:bodyPr/>
        <a:lstStyle/>
        <a:p>
          <a:r>
            <a:rPr lang="en-US" dirty="0" smtClean="0"/>
            <a:t>Statistics used to test H1; H2; H3  (Regression; Correlation..)</a:t>
          </a:r>
          <a:endParaRPr lang="en-US" dirty="0"/>
        </a:p>
      </dgm:t>
    </dgm:pt>
    <dgm:pt modelId="{6F95E39C-E4A6-5843-8B45-F479CB8E30EA}" type="parTrans" cxnId="{DEF90029-F304-5F4A-8ED3-62554228DC4D}">
      <dgm:prSet/>
      <dgm:spPr/>
      <dgm:t>
        <a:bodyPr/>
        <a:lstStyle/>
        <a:p>
          <a:endParaRPr lang="en-US"/>
        </a:p>
      </dgm:t>
    </dgm:pt>
    <dgm:pt modelId="{AD1B7E56-727C-C542-9E91-97D0AE33FDF1}" type="sibTrans" cxnId="{DEF90029-F304-5F4A-8ED3-62554228DC4D}">
      <dgm:prSet/>
      <dgm:spPr/>
      <dgm:t>
        <a:bodyPr/>
        <a:lstStyle/>
        <a:p>
          <a:endParaRPr lang="en-US"/>
        </a:p>
      </dgm:t>
    </dgm:pt>
    <dgm:pt modelId="{293C5587-8D31-CE46-A88D-79686AE54EB4}">
      <dgm:prSet phldrT="[Text]"/>
      <dgm:spPr/>
      <dgm:t>
        <a:bodyPr/>
        <a:lstStyle/>
        <a:p>
          <a:r>
            <a:rPr lang="en-US" dirty="0" smtClean="0"/>
            <a:t>survey</a:t>
          </a:r>
          <a:endParaRPr lang="en-US" dirty="0"/>
        </a:p>
      </dgm:t>
    </dgm:pt>
    <dgm:pt modelId="{0C49DFEC-A296-EB40-8C92-01A4DF1CCA4C}" type="parTrans" cxnId="{D0DE8EC3-0B82-FE4C-952E-5F57B0731A4B}">
      <dgm:prSet/>
      <dgm:spPr/>
      <dgm:t>
        <a:bodyPr/>
        <a:lstStyle/>
        <a:p>
          <a:endParaRPr lang="en-US"/>
        </a:p>
      </dgm:t>
    </dgm:pt>
    <dgm:pt modelId="{59C137B5-48A3-B747-A330-4D0F7A1EF2FF}" type="sibTrans" cxnId="{D0DE8EC3-0B82-FE4C-952E-5F57B0731A4B}">
      <dgm:prSet/>
      <dgm:spPr/>
      <dgm:t>
        <a:bodyPr/>
        <a:lstStyle/>
        <a:p>
          <a:endParaRPr lang="en-US"/>
        </a:p>
      </dgm:t>
    </dgm:pt>
    <dgm:pt modelId="{509C56EF-EF24-F642-BCDE-456570DCC308}" type="pres">
      <dgm:prSet presAssocID="{51BAFC05-E4E0-114C-B370-9E7AC80539A4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08FD2C6-B463-6A47-9474-E1FE6BCDE381}" type="pres">
      <dgm:prSet presAssocID="{AE1747C7-5DF6-5C41-B097-B4E2C5D8E45E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3A78A4-9CAA-E147-853A-C9930B096594}" type="pres">
      <dgm:prSet presAssocID="{AE1747C7-5DF6-5C41-B097-B4E2C5D8E45E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E35F06-8E21-6444-AF15-524C0A248FE3}" type="pres">
      <dgm:prSet presAssocID="{B8E84C0C-5981-2E4D-A534-4726045F0D37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E76C09-CB0F-5843-B41B-4E94D6292A37}" type="pres">
      <dgm:prSet presAssocID="{B8E84C0C-5981-2E4D-A534-4726045F0D37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CACA24-C682-ED4F-A119-4C7BABA6B024}" type="pres">
      <dgm:prSet presAssocID="{75F902EE-4C3F-4B41-B81E-FF0FB886BD50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65FA43-5001-8D47-80E1-A54EC34EC47F}" type="pres">
      <dgm:prSet presAssocID="{75F902EE-4C3F-4B41-B81E-FF0FB886BD50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47F343-D348-6344-9BD2-D693178E91EE}" type="pres">
      <dgm:prSet presAssocID="{FBA8D010-7047-6748-A3D5-18F4EFCD9667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74703A-2B9F-EF45-B0DA-862FEC017BF1}" type="pres">
      <dgm:prSet presAssocID="{FBA8D010-7047-6748-A3D5-18F4EFCD9667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9B46A6-F941-8B45-8082-A3FE9EBDCDE9}" srcId="{75F902EE-4C3F-4B41-B81E-FF0FB886BD50}" destId="{0F4A8B9E-DDB3-C147-A928-9A452D197184}" srcOrd="0" destOrd="0" parTransId="{24225833-78B4-2443-8E55-1A6CFCA7A2B3}" sibTransId="{79551097-BB8B-5A4D-8B6C-3932283545CF}"/>
    <dgm:cxn modelId="{B0AD7832-EE6F-1B4A-9EF0-88EED6045EC1}" type="presOf" srcId="{AE1747C7-5DF6-5C41-B097-B4E2C5D8E45E}" destId="{A08FD2C6-B463-6A47-9474-E1FE6BCDE381}" srcOrd="0" destOrd="0" presId="urn:microsoft.com/office/officeart/2009/3/layout/IncreasingArrowsProcess"/>
    <dgm:cxn modelId="{3DA83AAD-DD1D-B047-986E-1CF3E8201FA0}" type="presOf" srcId="{51BAFC05-E4E0-114C-B370-9E7AC80539A4}" destId="{509C56EF-EF24-F642-BCDE-456570DCC308}" srcOrd="0" destOrd="0" presId="urn:microsoft.com/office/officeart/2009/3/layout/IncreasingArrowsProcess"/>
    <dgm:cxn modelId="{5EAF55A4-8EE6-CD46-869A-276112D4BE05}" srcId="{51BAFC05-E4E0-114C-B370-9E7AC80539A4}" destId="{75F902EE-4C3F-4B41-B81E-FF0FB886BD50}" srcOrd="2" destOrd="0" parTransId="{ABE117B0-0146-6A4D-A87A-E22E2E1C1A52}" sibTransId="{C5CFDE7A-469F-8047-A792-85CD84A2E549}"/>
    <dgm:cxn modelId="{18AEE3D3-1B72-A645-8399-DA41AD3D127F}" type="presOf" srcId="{0F4A8B9E-DDB3-C147-A928-9A452D197184}" destId="{F365FA43-5001-8D47-80E1-A54EC34EC47F}" srcOrd="0" destOrd="0" presId="urn:microsoft.com/office/officeart/2009/3/layout/IncreasingArrowsProcess"/>
    <dgm:cxn modelId="{A87626A7-76A8-844D-A543-A67C158AA877}" type="presOf" srcId="{FBA8D010-7047-6748-A3D5-18F4EFCD9667}" destId="{BA47F343-D348-6344-9BD2-D693178E91EE}" srcOrd="0" destOrd="0" presId="urn:microsoft.com/office/officeart/2009/3/layout/IncreasingArrowsProcess"/>
    <dgm:cxn modelId="{2F5E0323-302A-B541-A18B-3084B67B0FC2}" srcId="{B8E84C0C-5981-2E4D-A534-4726045F0D37}" destId="{6D0E86BA-7054-9F47-BB66-F3EC230594E5}" srcOrd="0" destOrd="0" parTransId="{D4E5A86F-7958-7A4C-B3F4-825392016449}" sibTransId="{AF0B5E0D-BCFE-1C4C-AF53-435568007E57}"/>
    <dgm:cxn modelId="{ABF738B6-A9EA-1640-AA05-46969D129DB8}" type="presOf" srcId="{B8E84C0C-5981-2E4D-A534-4726045F0D37}" destId="{4BE35F06-8E21-6444-AF15-524C0A248FE3}" srcOrd="0" destOrd="0" presId="urn:microsoft.com/office/officeart/2009/3/layout/IncreasingArrowsProcess"/>
    <dgm:cxn modelId="{B2A78F9C-4A59-464A-BFD8-B53A6E38F84C}" type="presOf" srcId="{9AE41F91-93FB-B94A-8A14-35C3AD7589BB}" destId="{B074703A-2B9F-EF45-B0DA-862FEC017BF1}" srcOrd="0" destOrd="0" presId="urn:microsoft.com/office/officeart/2009/3/layout/IncreasingArrowsProcess"/>
    <dgm:cxn modelId="{334E9433-DC81-F847-B7E7-5AC56FA7871D}" type="presOf" srcId="{6E41BC10-59AF-924D-AFF2-DADA3A285669}" destId="{843A78A4-9CAA-E147-853A-C9930B096594}" srcOrd="0" destOrd="0" presId="urn:microsoft.com/office/officeart/2009/3/layout/IncreasingArrowsProcess"/>
    <dgm:cxn modelId="{EA4525A1-3588-9C40-9E00-ED89EB182CD3}" srcId="{AE1747C7-5DF6-5C41-B097-B4E2C5D8E45E}" destId="{6E41BC10-59AF-924D-AFF2-DADA3A285669}" srcOrd="0" destOrd="0" parTransId="{01F42262-A7B2-D846-94C1-715BCC870904}" sibTransId="{1EC6CF52-C292-9744-91BA-732DC9343A2D}"/>
    <dgm:cxn modelId="{8A346A45-3B88-C245-85B5-A350926AA4BB}" srcId="{51BAFC05-E4E0-114C-B370-9E7AC80539A4}" destId="{B8E84C0C-5981-2E4D-A534-4726045F0D37}" srcOrd="1" destOrd="0" parTransId="{AE9EDD53-14F3-514F-B411-1D6E39F90909}" sibTransId="{5C9218ED-9438-A547-B3EB-782A7F3764AF}"/>
    <dgm:cxn modelId="{DEF90029-F304-5F4A-8ED3-62554228DC4D}" srcId="{FBA8D010-7047-6748-A3D5-18F4EFCD9667}" destId="{9AE41F91-93FB-B94A-8A14-35C3AD7589BB}" srcOrd="0" destOrd="0" parTransId="{6F95E39C-E4A6-5843-8B45-F479CB8E30EA}" sibTransId="{AD1B7E56-727C-C542-9E91-97D0AE33FDF1}"/>
    <dgm:cxn modelId="{4CCA6C2A-4D75-5D42-A2BE-DBD76DC8948B}" srcId="{51BAFC05-E4E0-114C-B370-9E7AC80539A4}" destId="{AE1747C7-5DF6-5C41-B097-B4E2C5D8E45E}" srcOrd="0" destOrd="0" parTransId="{0B062A47-A62B-374A-BCA4-0446CBC59AF0}" sibTransId="{92CF744E-C803-3047-AD48-B83C7ECB06A4}"/>
    <dgm:cxn modelId="{A6F616CF-3CF7-7840-A751-28DDCC8EC439}" type="presOf" srcId="{75F902EE-4C3F-4B41-B81E-FF0FB886BD50}" destId="{C9CACA24-C682-ED4F-A119-4C7BABA6B024}" srcOrd="0" destOrd="0" presId="urn:microsoft.com/office/officeart/2009/3/layout/IncreasingArrowsProcess"/>
    <dgm:cxn modelId="{D0DE8EC3-0B82-FE4C-952E-5F57B0731A4B}" srcId="{75F902EE-4C3F-4B41-B81E-FF0FB886BD50}" destId="{293C5587-8D31-CE46-A88D-79686AE54EB4}" srcOrd="1" destOrd="0" parTransId="{0C49DFEC-A296-EB40-8C92-01A4DF1CCA4C}" sibTransId="{59C137B5-48A3-B747-A330-4D0F7A1EF2FF}"/>
    <dgm:cxn modelId="{99DB6707-AB17-CF4F-AF66-CE4E3AAB0D03}" type="presOf" srcId="{293C5587-8D31-CE46-A88D-79686AE54EB4}" destId="{F365FA43-5001-8D47-80E1-A54EC34EC47F}" srcOrd="0" destOrd="1" presId="urn:microsoft.com/office/officeart/2009/3/layout/IncreasingArrowsProcess"/>
    <dgm:cxn modelId="{9C1C118F-E8A8-2D4D-AAE2-05E8BACA9010}" type="presOf" srcId="{6D0E86BA-7054-9F47-BB66-F3EC230594E5}" destId="{04E76C09-CB0F-5843-B41B-4E94D6292A37}" srcOrd="0" destOrd="0" presId="urn:microsoft.com/office/officeart/2009/3/layout/IncreasingArrowsProcess"/>
    <dgm:cxn modelId="{2D73F845-BCF8-3641-94DE-1A9089BCA139}" srcId="{51BAFC05-E4E0-114C-B370-9E7AC80539A4}" destId="{FBA8D010-7047-6748-A3D5-18F4EFCD9667}" srcOrd="3" destOrd="0" parTransId="{041C611B-99E2-B24B-9B29-FA0B90CF9F2B}" sibTransId="{01C655F1-3911-F343-BFA3-C8CC95296EDD}"/>
    <dgm:cxn modelId="{2917E356-CF6E-4F4B-B258-D98E1DEBC576}" type="presParOf" srcId="{509C56EF-EF24-F642-BCDE-456570DCC308}" destId="{A08FD2C6-B463-6A47-9474-E1FE6BCDE381}" srcOrd="0" destOrd="0" presId="urn:microsoft.com/office/officeart/2009/3/layout/IncreasingArrowsProcess"/>
    <dgm:cxn modelId="{50E8A3A6-19A2-C945-8016-8ED3FED9AE12}" type="presParOf" srcId="{509C56EF-EF24-F642-BCDE-456570DCC308}" destId="{843A78A4-9CAA-E147-853A-C9930B096594}" srcOrd="1" destOrd="0" presId="urn:microsoft.com/office/officeart/2009/3/layout/IncreasingArrowsProcess"/>
    <dgm:cxn modelId="{142128F3-185B-D541-AEA7-03B20DA4A348}" type="presParOf" srcId="{509C56EF-EF24-F642-BCDE-456570DCC308}" destId="{4BE35F06-8E21-6444-AF15-524C0A248FE3}" srcOrd="2" destOrd="0" presId="urn:microsoft.com/office/officeart/2009/3/layout/IncreasingArrowsProcess"/>
    <dgm:cxn modelId="{9E94D838-778A-1F46-A872-6335893934F2}" type="presParOf" srcId="{509C56EF-EF24-F642-BCDE-456570DCC308}" destId="{04E76C09-CB0F-5843-B41B-4E94D6292A37}" srcOrd="3" destOrd="0" presId="urn:microsoft.com/office/officeart/2009/3/layout/IncreasingArrowsProcess"/>
    <dgm:cxn modelId="{F030FC85-E203-AB43-92EA-80BA47770269}" type="presParOf" srcId="{509C56EF-EF24-F642-BCDE-456570DCC308}" destId="{C9CACA24-C682-ED4F-A119-4C7BABA6B024}" srcOrd="4" destOrd="0" presId="urn:microsoft.com/office/officeart/2009/3/layout/IncreasingArrowsProcess"/>
    <dgm:cxn modelId="{8B887C22-3AAA-344F-9F29-ECA451D355F0}" type="presParOf" srcId="{509C56EF-EF24-F642-BCDE-456570DCC308}" destId="{F365FA43-5001-8D47-80E1-A54EC34EC47F}" srcOrd="5" destOrd="0" presId="urn:microsoft.com/office/officeart/2009/3/layout/IncreasingArrowsProcess"/>
    <dgm:cxn modelId="{ACF19522-0BD1-B14F-8CE0-882735A502A6}" type="presParOf" srcId="{509C56EF-EF24-F642-BCDE-456570DCC308}" destId="{BA47F343-D348-6344-9BD2-D693178E91EE}" srcOrd="6" destOrd="0" presId="urn:microsoft.com/office/officeart/2009/3/layout/IncreasingArrowsProcess"/>
    <dgm:cxn modelId="{EFDF649D-0F87-9E4B-A26D-1913B3BFD0A9}" type="presParOf" srcId="{509C56EF-EF24-F642-BCDE-456570DCC308}" destId="{B074703A-2B9F-EF45-B0DA-862FEC017BF1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641A4AA-FC7B-094A-85D4-219084064887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613D0F-36FA-8D4F-9EAF-6F93EE1EEFEE}">
      <dgm:prSet phldrT="[Text]"/>
      <dgm:spPr/>
      <dgm:t>
        <a:bodyPr/>
        <a:lstStyle/>
        <a:p>
          <a:r>
            <a:rPr lang="en-US" dirty="0" smtClean="0"/>
            <a:t>Purposes</a:t>
          </a:r>
          <a:endParaRPr lang="en-US" dirty="0"/>
        </a:p>
      </dgm:t>
    </dgm:pt>
    <dgm:pt modelId="{634CB97A-1D6E-084C-A4CD-B9F080E9F6AE}" type="parTrans" cxnId="{B510C5B3-64BF-DC43-AA66-44CC7F1AB2D2}">
      <dgm:prSet/>
      <dgm:spPr/>
      <dgm:t>
        <a:bodyPr/>
        <a:lstStyle/>
        <a:p>
          <a:endParaRPr lang="en-US"/>
        </a:p>
      </dgm:t>
    </dgm:pt>
    <dgm:pt modelId="{1E22E6F7-57FE-B341-8299-AF5543DFE3C5}" type="sibTrans" cxnId="{B510C5B3-64BF-DC43-AA66-44CC7F1AB2D2}">
      <dgm:prSet/>
      <dgm:spPr/>
      <dgm:t>
        <a:bodyPr/>
        <a:lstStyle/>
        <a:p>
          <a:endParaRPr lang="en-US"/>
        </a:p>
      </dgm:t>
    </dgm:pt>
    <dgm:pt modelId="{189EB710-7F61-F748-B133-67219FE6DAEF}">
      <dgm:prSet phldrT="[Text]"/>
      <dgm:spPr/>
      <dgm:t>
        <a:bodyPr/>
        <a:lstStyle/>
        <a:p>
          <a:r>
            <a:rPr lang="en-US" dirty="0" smtClean="0"/>
            <a:t>Explanation</a:t>
          </a:r>
          <a:endParaRPr lang="en-US" dirty="0"/>
        </a:p>
      </dgm:t>
    </dgm:pt>
    <dgm:pt modelId="{EF24321C-5C75-7842-88D5-DE561DE09FCD}" type="parTrans" cxnId="{767F42CE-90D9-A849-B0E2-B4C02CCB2520}">
      <dgm:prSet/>
      <dgm:spPr/>
      <dgm:t>
        <a:bodyPr/>
        <a:lstStyle/>
        <a:p>
          <a:endParaRPr lang="en-US"/>
        </a:p>
      </dgm:t>
    </dgm:pt>
    <dgm:pt modelId="{98B4C72F-A9B1-BC41-ABD9-B0376346F0E4}" type="sibTrans" cxnId="{767F42CE-90D9-A849-B0E2-B4C02CCB2520}">
      <dgm:prSet/>
      <dgm:spPr/>
      <dgm:t>
        <a:bodyPr/>
        <a:lstStyle/>
        <a:p>
          <a:endParaRPr lang="en-US"/>
        </a:p>
      </dgm:t>
    </dgm:pt>
    <dgm:pt modelId="{A46AEB62-E136-C24E-BE84-37C80E07D8D5}">
      <dgm:prSet phldrT="[Text]"/>
      <dgm:spPr/>
      <dgm:t>
        <a:bodyPr/>
        <a:lstStyle/>
        <a:p>
          <a:r>
            <a:rPr lang="en-US" dirty="0" smtClean="0"/>
            <a:t>Conceptual Frameworks</a:t>
          </a:r>
          <a:endParaRPr lang="en-US" dirty="0"/>
        </a:p>
      </dgm:t>
    </dgm:pt>
    <dgm:pt modelId="{9E1CED7E-115D-5844-AEBA-0EFCADFDD9EE}" type="parTrans" cxnId="{E66FCB70-0118-9D44-9B61-75832A2A5FB5}">
      <dgm:prSet/>
      <dgm:spPr/>
      <dgm:t>
        <a:bodyPr/>
        <a:lstStyle/>
        <a:p>
          <a:endParaRPr lang="en-US"/>
        </a:p>
      </dgm:t>
    </dgm:pt>
    <dgm:pt modelId="{52D3F6CF-65F4-6248-9290-F8090AB04EA9}" type="sibTrans" cxnId="{E66FCB70-0118-9D44-9B61-75832A2A5FB5}">
      <dgm:prSet/>
      <dgm:spPr/>
      <dgm:t>
        <a:bodyPr/>
        <a:lstStyle/>
        <a:p>
          <a:endParaRPr lang="en-US"/>
        </a:p>
      </dgm:t>
    </dgm:pt>
    <dgm:pt modelId="{A35D0E18-7839-BE47-BBCC-9BB22B013CA9}">
      <dgm:prSet phldrT="[Text]"/>
      <dgm:spPr/>
      <dgm:t>
        <a:bodyPr/>
        <a:lstStyle/>
        <a:p>
          <a:r>
            <a:rPr lang="en-US" dirty="0" smtClean="0"/>
            <a:t>Hypotheses</a:t>
          </a:r>
          <a:endParaRPr lang="en-US" dirty="0"/>
        </a:p>
      </dgm:t>
    </dgm:pt>
    <dgm:pt modelId="{41AA1EAD-6723-0F4E-8C02-F52B82674B3B}" type="parTrans" cxnId="{FB8A4E5B-2DE0-504B-834B-D320D074333F}">
      <dgm:prSet/>
      <dgm:spPr/>
      <dgm:t>
        <a:bodyPr/>
        <a:lstStyle/>
        <a:p>
          <a:endParaRPr lang="en-US"/>
        </a:p>
      </dgm:t>
    </dgm:pt>
    <dgm:pt modelId="{933023D4-8D97-C641-9DFE-02840C392C90}" type="sibTrans" cxnId="{FB8A4E5B-2DE0-504B-834B-D320D074333F}">
      <dgm:prSet/>
      <dgm:spPr/>
      <dgm:t>
        <a:bodyPr/>
        <a:lstStyle/>
        <a:p>
          <a:endParaRPr lang="en-US"/>
        </a:p>
      </dgm:t>
    </dgm:pt>
    <dgm:pt modelId="{25DB350A-21D1-0443-91F4-F65AB169F020}">
      <dgm:prSet phldrT="[Text]"/>
      <dgm:spPr/>
      <dgm:t>
        <a:bodyPr/>
        <a:lstStyle/>
        <a:p>
          <a:r>
            <a:rPr lang="en-US" dirty="0" smtClean="0"/>
            <a:t>Categories</a:t>
          </a:r>
          <a:endParaRPr lang="en-US" dirty="0"/>
        </a:p>
      </dgm:t>
    </dgm:pt>
    <dgm:pt modelId="{80956F3E-29C6-C344-AFB8-10C7E9EC960F}" type="parTrans" cxnId="{3B268165-97C5-5C43-9E5C-6F0B3AF8E4D7}">
      <dgm:prSet/>
      <dgm:spPr/>
      <dgm:t>
        <a:bodyPr/>
        <a:lstStyle/>
        <a:p>
          <a:endParaRPr lang="en-US"/>
        </a:p>
      </dgm:t>
    </dgm:pt>
    <dgm:pt modelId="{6257B845-060A-1649-9824-F7B42192D15C}" type="sibTrans" cxnId="{3B268165-97C5-5C43-9E5C-6F0B3AF8E4D7}">
      <dgm:prSet/>
      <dgm:spPr/>
      <dgm:t>
        <a:bodyPr/>
        <a:lstStyle/>
        <a:p>
          <a:endParaRPr lang="en-US"/>
        </a:p>
      </dgm:t>
    </dgm:pt>
    <dgm:pt modelId="{F1BDF092-CB3B-B743-9C22-8D8920857DA3}">
      <dgm:prSet phldrT="[Text]"/>
      <dgm:spPr/>
      <dgm:t>
        <a:bodyPr/>
        <a:lstStyle/>
        <a:p>
          <a:r>
            <a:rPr lang="en-US" dirty="0" smtClean="0"/>
            <a:t>Working Hypotheses</a:t>
          </a:r>
        </a:p>
        <a:p>
          <a:r>
            <a:rPr lang="en-US" dirty="0" smtClean="0"/>
            <a:t>Models of operations research</a:t>
          </a:r>
          <a:endParaRPr lang="en-US" dirty="0"/>
        </a:p>
      </dgm:t>
    </dgm:pt>
    <dgm:pt modelId="{AC464AFD-3DD0-D949-8C0A-B7B2C08D1186}" type="parTrans" cxnId="{30DAB8F6-F798-214A-A334-B23D48C661D9}">
      <dgm:prSet/>
      <dgm:spPr/>
      <dgm:t>
        <a:bodyPr/>
        <a:lstStyle/>
        <a:p>
          <a:endParaRPr lang="en-US"/>
        </a:p>
      </dgm:t>
    </dgm:pt>
    <dgm:pt modelId="{B21D2762-2993-B142-9BF5-4F946DDE9B2D}" type="sibTrans" cxnId="{30DAB8F6-F798-214A-A334-B23D48C661D9}">
      <dgm:prSet/>
      <dgm:spPr/>
      <dgm:t>
        <a:bodyPr/>
        <a:lstStyle/>
        <a:p>
          <a:endParaRPr lang="en-US"/>
        </a:p>
      </dgm:t>
    </dgm:pt>
    <dgm:pt modelId="{C4469CED-0520-E045-BCF7-EDF13C4B8CAD}">
      <dgm:prSet phldrT="[Text]"/>
      <dgm:spPr/>
      <dgm:t>
        <a:bodyPr/>
        <a:lstStyle/>
        <a:p>
          <a:r>
            <a:rPr lang="en-US" dirty="0" smtClean="0"/>
            <a:t>Practical Ideal Type</a:t>
          </a:r>
          <a:endParaRPr lang="en-US" dirty="0"/>
        </a:p>
      </dgm:t>
    </dgm:pt>
    <dgm:pt modelId="{7248EF8B-8085-0241-8843-04A0F1AB7DBA}" type="parTrans" cxnId="{18CF7B8D-DCF5-7B4B-BE9D-D3A4A952BF55}">
      <dgm:prSet/>
      <dgm:spPr/>
      <dgm:t>
        <a:bodyPr/>
        <a:lstStyle/>
        <a:p>
          <a:endParaRPr lang="en-US"/>
        </a:p>
      </dgm:t>
    </dgm:pt>
    <dgm:pt modelId="{BF43714A-67AE-504E-B78A-A5906082E450}" type="sibTrans" cxnId="{18CF7B8D-DCF5-7B4B-BE9D-D3A4A952BF55}">
      <dgm:prSet/>
      <dgm:spPr/>
      <dgm:t>
        <a:bodyPr/>
        <a:lstStyle/>
        <a:p>
          <a:endParaRPr lang="en-US"/>
        </a:p>
      </dgm:t>
    </dgm:pt>
    <dgm:pt modelId="{20A06E81-5E31-F040-8058-DC85F09042CF}">
      <dgm:prSet phldrT="[Text]"/>
      <dgm:spPr/>
      <dgm:t>
        <a:bodyPr/>
        <a:lstStyle/>
        <a:p>
          <a:r>
            <a:rPr lang="en-US" dirty="0" smtClean="0"/>
            <a:t>Description</a:t>
          </a:r>
          <a:endParaRPr lang="en-US" dirty="0"/>
        </a:p>
      </dgm:t>
    </dgm:pt>
    <dgm:pt modelId="{AAE4362A-54CF-8B44-959E-96F29135A3CC}" type="parTrans" cxnId="{39F2CADA-08BD-7248-9002-BCFF8A1EA229}">
      <dgm:prSet/>
      <dgm:spPr/>
      <dgm:t>
        <a:bodyPr/>
        <a:lstStyle/>
        <a:p>
          <a:endParaRPr lang="en-US"/>
        </a:p>
      </dgm:t>
    </dgm:pt>
    <dgm:pt modelId="{AFEA1E2A-DD18-9643-9A96-63DAFC73D51A}" type="sibTrans" cxnId="{39F2CADA-08BD-7248-9002-BCFF8A1EA229}">
      <dgm:prSet/>
      <dgm:spPr/>
      <dgm:t>
        <a:bodyPr/>
        <a:lstStyle/>
        <a:p>
          <a:endParaRPr lang="en-US"/>
        </a:p>
      </dgm:t>
    </dgm:pt>
    <dgm:pt modelId="{B419104A-590C-7E4C-A597-39CAA3293AC3}">
      <dgm:prSet phldrT="[Text]"/>
      <dgm:spPr/>
      <dgm:t>
        <a:bodyPr/>
        <a:lstStyle/>
        <a:p>
          <a:r>
            <a:rPr lang="en-US" dirty="0" smtClean="0"/>
            <a:t>Exploration</a:t>
          </a:r>
        </a:p>
        <a:p>
          <a:r>
            <a:rPr lang="en-US" dirty="0" smtClean="0"/>
            <a:t>Decision making</a:t>
          </a:r>
          <a:endParaRPr lang="en-US" dirty="0"/>
        </a:p>
      </dgm:t>
    </dgm:pt>
    <dgm:pt modelId="{8B5F63BD-1720-5849-9E0A-0B5E9CF24962}" type="parTrans" cxnId="{FAAD7265-1E00-0D40-AB16-669CA797A245}">
      <dgm:prSet/>
      <dgm:spPr/>
      <dgm:t>
        <a:bodyPr/>
        <a:lstStyle/>
        <a:p>
          <a:endParaRPr lang="en-US"/>
        </a:p>
      </dgm:t>
    </dgm:pt>
    <dgm:pt modelId="{127245AB-A9D6-8D43-B51D-B3C09BE32606}" type="sibTrans" cxnId="{FAAD7265-1E00-0D40-AB16-669CA797A245}">
      <dgm:prSet/>
      <dgm:spPr/>
      <dgm:t>
        <a:bodyPr/>
        <a:lstStyle/>
        <a:p>
          <a:endParaRPr lang="en-US"/>
        </a:p>
      </dgm:t>
    </dgm:pt>
    <dgm:pt modelId="{C7F0E7E2-A89C-4B41-868D-8FC3C3047058}">
      <dgm:prSet phldrT="[Text]"/>
      <dgm:spPr/>
      <dgm:t>
        <a:bodyPr/>
        <a:lstStyle/>
        <a:p>
          <a:r>
            <a:rPr lang="en-US" dirty="0" smtClean="0"/>
            <a:t>Gauging</a:t>
          </a:r>
          <a:endParaRPr lang="en-US" dirty="0"/>
        </a:p>
      </dgm:t>
    </dgm:pt>
    <dgm:pt modelId="{4BB642B4-9128-F544-9E32-E761C97E9945}" type="parTrans" cxnId="{35E28256-0B55-0A48-96F3-AB8D935D5723}">
      <dgm:prSet/>
      <dgm:spPr/>
      <dgm:t>
        <a:bodyPr/>
        <a:lstStyle/>
        <a:p>
          <a:endParaRPr lang="en-US"/>
        </a:p>
      </dgm:t>
    </dgm:pt>
    <dgm:pt modelId="{3722599C-AB8D-A14F-AA15-1EEDD76B1F4A}" type="sibTrans" cxnId="{35E28256-0B55-0A48-96F3-AB8D935D5723}">
      <dgm:prSet/>
      <dgm:spPr/>
      <dgm:t>
        <a:bodyPr/>
        <a:lstStyle/>
        <a:p>
          <a:endParaRPr lang="en-US"/>
        </a:p>
      </dgm:t>
    </dgm:pt>
    <dgm:pt modelId="{7FA39969-0274-4746-A16B-E01E9328A7E4}" type="pres">
      <dgm:prSet presAssocID="{F641A4AA-FC7B-094A-85D4-219084064887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29A7DDF-F2B7-4345-86CE-7F02717970D5}" type="pres">
      <dgm:prSet presAssocID="{70613D0F-36FA-8D4F-9EAF-6F93EE1EEFEE}" presName="parentText1" presStyleLbl="node1" presStyleIdx="0" presStyleCnt="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1A3D4A-D52B-3A43-AE49-1FAA1A33A197}" type="pres">
      <dgm:prSet presAssocID="{70613D0F-36FA-8D4F-9EAF-6F93EE1EEFEE}" presName="childText1" presStyleLbl="solidAlignAcc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881818-8FB2-2C4D-BC3A-A572441FF858}" type="pres">
      <dgm:prSet presAssocID="{A46AEB62-E136-C24E-BE84-37C80E07D8D5}" presName="parentText2" presStyleLbl="node1" presStyleIdx="1" presStyleCnt="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E5344F-8902-8C4E-81B6-F469C6740F77}" type="pres">
      <dgm:prSet presAssocID="{A46AEB62-E136-C24E-BE84-37C80E07D8D5}" presName="childText2" presStyleLbl="solidAlignAcc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7CC711-AA62-E740-BFAA-4DDB1CAF5407}" type="presOf" srcId="{C4469CED-0520-E045-BCF7-EDF13C4B8CAD}" destId="{8DE5344F-8902-8C4E-81B6-F469C6740F77}" srcOrd="0" destOrd="3" presId="urn:microsoft.com/office/officeart/2009/3/layout/IncreasingArrowsProcess"/>
    <dgm:cxn modelId="{9BA2EF30-52D3-084B-A192-27935264A5C7}" type="presOf" srcId="{F1BDF092-CB3B-B743-9C22-8D8920857DA3}" destId="{8DE5344F-8902-8C4E-81B6-F469C6740F77}" srcOrd="0" destOrd="2" presId="urn:microsoft.com/office/officeart/2009/3/layout/IncreasingArrowsProcess"/>
    <dgm:cxn modelId="{E66FCB70-0118-9D44-9B61-75832A2A5FB5}" srcId="{F641A4AA-FC7B-094A-85D4-219084064887}" destId="{A46AEB62-E136-C24E-BE84-37C80E07D8D5}" srcOrd="1" destOrd="0" parTransId="{9E1CED7E-115D-5844-AEBA-0EFCADFDD9EE}" sibTransId="{52D3F6CF-65F4-6248-9290-F8090AB04EA9}"/>
    <dgm:cxn modelId="{E6F72609-4FBA-784D-B1E7-A940EA779A64}" type="presOf" srcId="{C7F0E7E2-A89C-4B41-868D-8FC3C3047058}" destId="{341A3D4A-D52B-3A43-AE49-1FAA1A33A197}" srcOrd="0" destOrd="3" presId="urn:microsoft.com/office/officeart/2009/3/layout/IncreasingArrowsProcess"/>
    <dgm:cxn modelId="{FAAD7265-1E00-0D40-AB16-669CA797A245}" srcId="{70613D0F-36FA-8D4F-9EAF-6F93EE1EEFEE}" destId="{B419104A-590C-7E4C-A597-39CAA3293AC3}" srcOrd="2" destOrd="0" parTransId="{8B5F63BD-1720-5849-9E0A-0B5E9CF24962}" sibTransId="{127245AB-A9D6-8D43-B51D-B3C09BE32606}"/>
    <dgm:cxn modelId="{8FC4CCCA-52AE-654C-BA7F-E858EDE1CD17}" type="presOf" srcId="{20A06E81-5E31-F040-8058-DC85F09042CF}" destId="{341A3D4A-D52B-3A43-AE49-1FAA1A33A197}" srcOrd="0" destOrd="1" presId="urn:microsoft.com/office/officeart/2009/3/layout/IncreasingArrowsProcess"/>
    <dgm:cxn modelId="{7451B534-D732-5648-B86C-99EBBB4BE102}" type="presOf" srcId="{B419104A-590C-7E4C-A597-39CAA3293AC3}" destId="{341A3D4A-D52B-3A43-AE49-1FAA1A33A197}" srcOrd="0" destOrd="2" presId="urn:microsoft.com/office/officeart/2009/3/layout/IncreasingArrowsProcess"/>
    <dgm:cxn modelId="{0993E917-E04C-A443-9781-36ED70B7BF8D}" type="presOf" srcId="{189EB710-7F61-F748-B133-67219FE6DAEF}" destId="{341A3D4A-D52B-3A43-AE49-1FAA1A33A197}" srcOrd="0" destOrd="0" presId="urn:microsoft.com/office/officeart/2009/3/layout/IncreasingArrowsProcess"/>
    <dgm:cxn modelId="{767F42CE-90D9-A849-B0E2-B4C02CCB2520}" srcId="{70613D0F-36FA-8D4F-9EAF-6F93EE1EEFEE}" destId="{189EB710-7F61-F748-B133-67219FE6DAEF}" srcOrd="0" destOrd="0" parTransId="{EF24321C-5C75-7842-88D5-DE561DE09FCD}" sibTransId="{98B4C72F-A9B1-BC41-ABD9-B0376346F0E4}"/>
    <dgm:cxn modelId="{6528138A-5B32-F949-90ED-EDA8937F19B6}" type="presOf" srcId="{A35D0E18-7839-BE47-BBCC-9BB22B013CA9}" destId="{8DE5344F-8902-8C4E-81B6-F469C6740F77}" srcOrd="0" destOrd="0" presId="urn:microsoft.com/office/officeart/2009/3/layout/IncreasingArrowsProcess"/>
    <dgm:cxn modelId="{39F2CADA-08BD-7248-9002-BCFF8A1EA229}" srcId="{70613D0F-36FA-8D4F-9EAF-6F93EE1EEFEE}" destId="{20A06E81-5E31-F040-8058-DC85F09042CF}" srcOrd="1" destOrd="0" parTransId="{AAE4362A-54CF-8B44-959E-96F29135A3CC}" sibTransId="{AFEA1E2A-DD18-9643-9A96-63DAFC73D51A}"/>
    <dgm:cxn modelId="{3A075F56-72C8-C946-B52A-BD7C39C7D67D}" type="presOf" srcId="{A46AEB62-E136-C24E-BE84-37C80E07D8D5}" destId="{6B881818-8FB2-2C4D-BC3A-A572441FF858}" srcOrd="0" destOrd="0" presId="urn:microsoft.com/office/officeart/2009/3/layout/IncreasingArrowsProcess"/>
    <dgm:cxn modelId="{18CF7B8D-DCF5-7B4B-BE9D-D3A4A952BF55}" srcId="{A46AEB62-E136-C24E-BE84-37C80E07D8D5}" destId="{C4469CED-0520-E045-BCF7-EDF13C4B8CAD}" srcOrd="3" destOrd="0" parTransId="{7248EF8B-8085-0241-8843-04A0F1AB7DBA}" sibTransId="{BF43714A-67AE-504E-B78A-A5906082E450}"/>
    <dgm:cxn modelId="{3B268165-97C5-5C43-9E5C-6F0B3AF8E4D7}" srcId="{A46AEB62-E136-C24E-BE84-37C80E07D8D5}" destId="{25DB350A-21D1-0443-91F4-F65AB169F020}" srcOrd="1" destOrd="0" parTransId="{80956F3E-29C6-C344-AFB8-10C7E9EC960F}" sibTransId="{6257B845-060A-1649-9824-F7B42192D15C}"/>
    <dgm:cxn modelId="{FB8A4E5B-2DE0-504B-834B-D320D074333F}" srcId="{A46AEB62-E136-C24E-BE84-37C80E07D8D5}" destId="{A35D0E18-7839-BE47-BBCC-9BB22B013CA9}" srcOrd="0" destOrd="0" parTransId="{41AA1EAD-6723-0F4E-8C02-F52B82674B3B}" sibTransId="{933023D4-8D97-C641-9DFE-02840C392C90}"/>
    <dgm:cxn modelId="{3A2EDF11-0888-5B42-9104-7F11DF9627CF}" type="presOf" srcId="{F641A4AA-FC7B-094A-85D4-219084064887}" destId="{7FA39969-0274-4746-A16B-E01E9328A7E4}" srcOrd="0" destOrd="0" presId="urn:microsoft.com/office/officeart/2009/3/layout/IncreasingArrowsProcess"/>
    <dgm:cxn modelId="{E014063D-F7B1-984A-A46E-1FBCF0755B72}" type="presOf" srcId="{70613D0F-36FA-8D4F-9EAF-6F93EE1EEFEE}" destId="{A29A7DDF-F2B7-4345-86CE-7F02717970D5}" srcOrd="0" destOrd="0" presId="urn:microsoft.com/office/officeart/2009/3/layout/IncreasingArrowsProcess"/>
    <dgm:cxn modelId="{30DAB8F6-F798-214A-A334-B23D48C661D9}" srcId="{A46AEB62-E136-C24E-BE84-37C80E07D8D5}" destId="{F1BDF092-CB3B-B743-9C22-8D8920857DA3}" srcOrd="2" destOrd="0" parTransId="{AC464AFD-3DD0-D949-8C0A-B7B2C08D1186}" sibTransId="{B21D2762-2993-B142-9BF5-4F946DDE9B2D}"/>
    <dgm:cxn modelId="{B510C5B3-64BF-DC43-AA66-44CC7F1AB2D2}" srcId="{F641A4AA-FC7B-094A-85D4-219084064887}" destId="{70613D0F-36FA-8D4F-9EAF-6F93EE1EEFEE}" srcOrd="0" destOrd="0" parTransId="{634CB97A-1D6E-084C-A4CD-B9F080E9F6AE}" sibTransId="{1E22E6F7-57FE-B341-8299-AF5543DFE3C5}"/>
    <dgm:cxn modelId="{BD777455-DAB8-FC4E-8506-E55DFFEE1B90}" type="presOf" srcId="{25DB350A-21D1-0443-91F4-F65AB169F020}" destId="{8DE5344F-8902-8C4E-81B6-F469C6740F77}" srcOrd="0" destOrd="1" presId="urn:microsoft.com/office/officeart/2009/3/layout/IncreasingArrowsProcess"/>
    <dgm:cxn modelId="{35E28256-0B55-0A48-96F3-AB8D935D5723}" srcId="{70613D0F-36FA-8D4F-9EAF-6F93EE1EEFEE}" destId="{C7F0E7E2-A89C-4B41-868D-8FC3C3047058}" srcOrd="3" destOrd="0" parTransId="{4BB642B4-9128-F544-9E32-E761C97E9945}" sibTransId="{3722599C-AB8D-A14F-AA15-1EEDD76B1F4A}"/>
    <dgm:cxn modelId="{1EDDC851-EABE-0540-9CBA-9C68895D35F7}" type="presParOf" srcId="{7FA39969-0274-4746-A16B-E01E9328A7E4}" destId="{A29A7DDF-F2B7-4345-86CE-7F02717970D5}" srcOrd="0" destOrd="0" presId="urn:microsoft.com/office/officeart/2009/3/layout/IncreasingArrowsProcess"/>
    <dgm:cxn modelId="{FAB94317-FF73-244E-87E9-FC6C5FE893FB}" type="presParOf" srcId="{7FA39969-0274-4746-A16B-E01E9328A7E4}" destId="{341A3D4A-D52B-3A43-AE49-1FAA1A33A197}" srcOrd="1" destOrd="0" presId="urn:microsoft.com/office/officeart/2009/3/layout/IncreasingArrowsProcess"/>
    <dgm:cxn modelId="{EBDC4923-BA60-8C4F-96E9-C617B6BDDDFF}" type="presParOf" srcId="{7FA39969-0274-4746-A16B-E01E9328A7E4}" destId="{6B881818-8FB2-2C4D-BC3A-A572441FF858}" srcOrd="2" destOrd="0" presId="urn:microsoft.com/office/officeart/2009/3/layout/IncreasingArrowsProcess"/>
    <dgm:cxn modelId="{E0714A7C-6AF5-474D-A712-BB5C8DEDED46}" type="presParOf" srcId="{7FA39969-0274-4746-A16B-E01E9328A7E4}" destId="{8DE5344F-8902-8C4E-81B6-F469C6740F77}" srcOrd="3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8FCBDD-B5EA-BD42-894C-6D9920CEC0EA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80DE8D2F-69F6-4A4F-8780-EF1F59C8C49D}">
      <dgm:prSet phldrT="[Text]"/>
      <dgm:spPr/>
      <dgm:t>
        <a:bodyPr/>
        <a:lstStyle/>
        <a:p>
          <a:r>
            <a:rPr lang="en-US" dirty="0" smtClean="0"/>
            <a:t> Purpose</a:t>
          </a:r>
          <a:endParaRPr lang="en-US" dirty="0"/>
        </a:p>
      </dgm:t>
    </dgm:pt>
    <dgm:pt modelId="{D85C93E9-2667-914C-84B4-9A76BE365A2C}" type="parTrans" cxnId="{B05EB516-A459-294E-B849-7AF8CE055341}">
      <dgm:prSet/>
      <dgm:spPr/>
      <dgm:t>
        <a:bodyPr/>
        <a:lstStyle/>
        <a:p>
          <a:endParaRPr lang="en-US"/>
        </a:p>
      </dgm:t>
    </dgm:pt>
    <dgm:pt modelId="{504423B0-39F1-DD40-A53D-B987A9200D7F}" type="sibTrans" cxnId="{B05EB516-A459-294E-B849-7AF8CE055341}">
      <dgm:prSet/>
      <dgm:spPr>
        <a:solidFill>
          <a:schemeClr val="accent2"/>
        </a:solidFill>
      </dgm:spPr>
      <dgm:t>
        <a:bodyPr/>
        <a:lstStyle/>
        <a:p>
          <a:endParaRPr lang="en-US">
            <a:solidFill>
              <a:srgbClr val="FF0000"/>
            </a:solidFill>
          </a:endParaRPr>
        </a:p>
      </dgm:t>
    </dgm:pt>
    <dgm:pt modelId="{D84CE03C-4E98-9449-ACFB-0288FE066608}">
      <dgm:prSet phldrT="[Text]"/>
      <dgm:spPr/>
      <dgm:t>
        <a:bodyPr/>
        <a:lstStyle/>
        <a:p>
          <a:r>
            <a:rPr lang="en-US" dirty="0" smtClean="0"/>
            <a:t> </a:t>
          </a:r>
          <a:r>
            <a:rPr lang="en-US" dirty="0" smtClean="0">
              <a:solidFill>
                <a:srgbClr val="FF0000"/>
              </a:solidFill>
            </a:rPr>
            <a:t>Theory</a:t>
          </a:r>
          <a:endParaRPr lang="en-US" dirty="0">
            <a:solidFill>
              <a:srgbClr val="FF0000"/>
            </a:solidFill>
          </a:endParaRPr>
        </a:p>
      </dgm:t>
    </dgm:pt>
    <dgm:pt modelId="{E054B6C9-594A-5940-8806-56DC8F8E1C41}" type="parTrans" cxnId="{91C38C4D-8FE0-C342-A660-B2EAA18F7A71}">
      <dgm:prSet/>
      <dgm:spPr/>
      <dgm:t>
        <a:bodyPr/>
        <a:lstStyle/>
        <a:p>
          <a:endParaRPr lang="en-US"/>
        </a:p>
      </dgm:t>
    </dgm:pt>
    <dgm:pt modelId="{465DE87F-E1F2-2A42-8183-62AA32B2FEF0}" type="sibTrans" cxnId="{91C38C4D-8FE0-C342-A660-B2EAA18F7A71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1D3B2CBA-ECC2-7948-AE4B-C849CC1FFB2B}">
      <dgm:prSet phldrT="[Text]"/>
      <dgm:spPr/>
      <dgm:t>
        <a:bodyPr/>
        <a:lstStyle/>
        <a:p>
          <a:r>
            <a:rPr lang="en-US" dirty="0" smtClean="0"/>
            <a:t> Data Analysis</a:t>
          </a:r>
          <a:endParaRPr lang="en-US" dirty="0"/>
        </a:p>
      </dgm:t>
    </dgm:pt>
    <dgm:pt modelId="{E3BEAE6C-0558-A840-803E-302125F5AC58}" type="parTrans" cxnId="{046414C5-C7A6-064D-9F19-7297155BEA68}">
      <dgm:prSet/>
      <dgm:spPr/>
      <dgm:t>
        <a:bodyPr/>
        <a:lstStyle/>
        <a:p>
          <a:endParaRPr lang="en-US"/>
        </a:p>
      </dgm:t>
    </dgm:pt>
    <dgm:pt modelId="{AB55195A-6F46-A74A-8564-4924F94E6AD0}" type="sibTrans" cxnId="{046414C5-C7A6-064D-9F19-7297155BEA68}">
      <dgm:prSet/>
      <dgm:spPr/>
      <dgm:t>
        <a:bodyPr/>
        <a:lstStyle/>
        <a:p>
          <a:endParaRPr lang="en-US"/>
        </a:p>
      </dgm:t>
    </dgm:pt>
    <dgm:pt modelId="{F0C10037-8758-3C4C-B832-2D92E956032E}">
      <dgm:prSet phldrT="[Text]"/>
      <dgm:spPr/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6549F801-B56B-114B-8F42-78965856193E}" type="parTrans" cxnId="{697AB673-5349-524B-9561-FAFCED614D55}">
      <dgm:prSet/>
      <dgm:spPr/>
      <dgm:t>
        <a:bodyPr/>
        <a:lstStyle/>
        <a:p>
          <a:endParaRPr lang="en-US"/>
        </a:p>
      </dgm:t>
    </dgm:pt>
    <dgm:pt modelId="{BA4A916F-DB7C-1840-8FE6-4286E0A2FD5B}" type="sibTrans" cxnId="{697AB673-5349-524B-9561-FAFCED614D55}">
      <dgm:prSet/>
      <dgm:spPr>
        <a:solidFill>
          <a:srgbClr val="C0504D"/>
        </a:solidFill>
      </dgm:spPr>
      <dgm:t>
        <a:bodyPr/>
        <a:lstStyle/>
        <a:p>
          <a:endParaRPr lang="en-US"/>
        </a:p>
      </dgm:t>
    </dgm:pt>
    <dgm:pt modelId="{1B2C0A77-D815-184C-9802-3748A6BBB5E8}" type="pres">
      <dgm:prSet presAssocID="{208FCBDD-B5EA-BD42-894C-6D9920CEC0EA}" presName="Name0" presStyleCnt="0">
        <dgm:presLayoutVars>
          <dgm:dir/>
          <dgm:resizeHandles val="exact"/>
        </dgm:presLayoutVars>
      </dgm:prSet>
      <dgm:spPr/>
    </dgm:pt>
    <dgm:pt modelId="{89403ADA-3BC4-9B48-9517-67087FCB4571}" type="pres">
      <dgm:prSet presAssocID="{80DE8D2F-69F6-4A4F-8780-EF1F59C8C49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FF0D54-02C9-A840-BA14-4F43CA376702}" type="pres">
      <dgm:prSet presAssocID="{504423B0-39F1-DD40-A53D-B987A9200D7F}" presName="sibTrans" presStyleLbl="sibTrans2D1" presStyleIdx="0" presStyleCnt="3"/>
      <dgm:spPr/>
      <dgm:t>
        <a:bodyPr/>
        <a:lstStyle/>
        <a:p>
          <a:endParaRPr lang="en-US"/>
        </a:p>
      </dgm:t>
    </dgm:pt>
    <dgm:pt modelId="{1B1FEC80-9852-044B-A6C4-A3CD8F5F6A33}" type="pres">
      <dgm:prSet presAssocID="{504423B0-39F1-DD40-A53D-B987A9200D7F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48432656-4793-8243-A0D5-D265D721E327}" type="pres">
      <dgm:prSet presAssocID="{D84CE03C-4E98-9449-ACFB-0288FE06660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98EC0D-9803-8840-BFA6-E17F1263EBD5}" type="pres">
      <dgm:prSet presAssocID="{465DE87F-E1F2-2A42-8183-62AA32B2FEF0}" presName="sibTrans" presStyleLbl="sibTrans2D1" presStyleIdx="1" presStyleCnt="3"/>
      <dgm:spPr/>
      <dgm:t>
        <a:bodyPr/>
        <a:lstStyle/>
        <a:p>
          <a:endParaRPr lang="en-US"/>
        </a:p>
      </dgm:t>
    </dgm:pt>
    <dgm:pt modelId="{F9CF4E11-007C-444E-9AF8-EA11E3D06146}" type="pres">
      <dgm:prSet presAssocID="{465DE87F-E1F2-2A42-8183-62AA32B2FEF0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C3E3C678-D612-0A43-A332-F4B7624F7094}" type="pres">
      <dgm:prSet presAssocID="{F0C10037-8758-3C4C-B832-2D92E956032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511A2-8864-5040-922D-AD17B664BB92}" type="pres">
      <dgm:prSet presAssocID="{BA4A916F-DB7C-1840-8FE6-4286E0A2FD5B}" presName="sibTrans" presStyleLbl="sibTrans2D1" presStyleIdx="2" presStyleCnt="3"/>
      <dgm:spPr/>
      <dgm:t>
        <a:bodyPr/>
        <a:lstStyle/>
        <a:p>
          <a:endParaRPr lang="en-US"/>
        </a:p>
      </dgm:t>
    </dgm:pt>
    <dgm:pt modelId="{D3213E7B-1AF0-F149-A307-08E672A70F6E}" type="pres">
      <dgm:prSet presAssocID="{BA4A916F-DB7C-1840-8FE6-4286E0A2FD5B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44E274AE-6C0F-CC48-8824-CD9D937DF828}" type="pres">
      <dgm:prSet presAssocID="{1D3B2CBA-ECC2-7948-AE4B-C849CC1FFB2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7AB673-5349-524B-9561-FAFCED614D55}" srcId="{208FCBDD-B5EA-BD42-894C-6D9920CEC0EA}" destId="{F0C10037-8758-3C4C-B832-2D92E956032E}" srcOrd="2" destOrd="0" parTransId="{6549F801-B56B-114B-8F42-78965856193E}" sibTransId="{BA4A916F-DB7C-1840-8FE6-4286E0A2FD5B}"/>
    <dgm:cxn modelId="{00222FDB-9256-9C40-B946-79D4A4069409}" type="presOf" srcId="{504423B0-39F1-DD40-A53D-B987A9200D7F}" destId="{3EFF0D54-02C9-A840-BA14-4F43CA376702}" srcOrd="0" destOrd="0" presId="urn:microsoft.com/office/officeart/2005/8/layout/process1"/>
    <dgm:cxn modelId="{B05EB516-A459-294E-B849-7AF8CE055341}" srcId="{208FCBDD-B5EA-BD42-894C-6D9920CEC0EA}" destId="{80DE8D2F-69F6-4A4F-8780-EF1F59C8C49D}" srcOrd="0" destOrd="0" parTransId="{D85C93E9-2667-914C-84B4-9A76BE365A2C}" sibTransId="{504423B0-39F1-DD40-A53D-B987A9200D7F}"/>
    <dgm:cxn modelId="{AB85D0E2-97CA-0949-8A2D-6EBE14EB5248}" type="presOf" srcId="{80DE8D2F-69F6-4A4F-8780-EF1F59C8C49D}" destId="{89403ADA-3BC4-9B48-9517-67087FCB4571}" srcOrd="0" destOrd="0" presId="urn:microsoft.com/office/officeart/2005/8/layout/process1"/>
    <dgm:cxn modelId="{046414C5-C7A6-064D-9F19-7297155BEA68}" srcId="{208FCBDD-B5EA-BD42-894C-6D9920CEC0EA}" destId="{1D3B2CBA-ECC2-7948-AE4B-C849CC1FFB2B}" srcOrd="3" destOrd="0" parTransId="{E3BEAE6C-0558-A840-803E-302125F5AC58}" sibTransId="{AB55195A-6F46-A74A-8564-4924F94E6AD0}"/>
    <dgm:cxn modelId="{1AC99563-AD82-6149-80C7-73B2A9C331B2}" type="presOf" srcId="{208FCBDD-B5EA-BD42-894C-6D9920CEC0EA}" destId="{1B2C0A77-D815-184C-9802-3748A6BBB5E8}" srcOrd="0" destOrd="0" presId="urn:microsoft.com/office/officeart/2005/8/layout/process1"/>
    <dgm:cxn modelId="{C196B13E-CA1A-344F-9497-A2380EFC3F4C}" type="presOf" srcId="{BA4A916F-DB7C-1840-8FE6-4286E0A2FD5B}" destId="{703511A2-8864-5040-922D-AD17B664BB92}" srcOrd="0" destOrd="0" presId="urn:microsoft.com/office/officeart/2005/8/layout/process1"/>
    <dgm:cxn modelId="{91C38C4D-8FE0-C342-A660-B2EAA18F7A71}" srcId="{208FCBDD-B5EA-BD42-894C-6D9920CEC0EA}" destId="{D84CE03C-4E98-9449-ACFB-0288FE066608}" srcOrd="1" destOrd="0" parTransId="{E054B6C9-594A-5940-8806-56DC8F8E1C41}" sibTransId="{465DE87F-E1F2-2A42-8183-62AA32B2FEF0}"/>
    <dgm:cxn modelId="{4774D24D-98ED-DB47-AF8E-580CA10652BB}" type="presOf" srcId="{465DE87F-E1F2-2A42-8183-62AA32B2FEF0}" destId="{F9CF4E11-007C-444E-9AF8-EA11E3D06146}" srcOrd="1" destOrd="0" presId="urn:microsoft.com/office/officeart/2005/8/layout/process1"/>
    <dgm:cxn modelId="{A235D49F-8E1D-8E43-8331-2CE01A1947AA}" type="presOf" srcId="{1D3B2CBA-ECC2-7948-AE4B-C849CC1FFB2B}" destId="{44E274AE-6C0F-CC48-8824-CD9D937DF828}" srcOrd="0" destOrd="0" presId="urn:microsoft.com/office/officeart/2005/8/layout/process1"/>
    <dgm:cxn modelId="{A1EBDE05-2BAF-B94D-B5C6-74D08C77E97C}" type="presOf" srcId="{D84CE03C-4E98-9449-ACFB-0288FE066608}" destId="{48432656-4793-8243-A0D5-D265D721E327}" srcOrd="0" destOrd="0" presId="urn:microsoft.com/office/officeart/2005/8/layout/process1"/>
    <dgm:cxn modelId="{EE7385EC-AA8E-2646-A37F-0C8B4740A155}" type="presOf" srcId="{F0C10037-8758-3C4C-B832-2D92E956032E}" destId="{C3E3C678-D612-0A43-A332-F4B7624F7094}" srcOrd="0" destOrd="0" presId="urn:microsoft.com/office/officeart/2005/8/layout/process1"/>
    <dgm:cxn modelId="{99BE612F-2959-C548-A042-4E161A0850C4}" type="presOf" srcId="{504423B0-39F1-DD40-A53D-B987A9200D7F}" destId="{1B1FEC80-9852-044B-A6C4-A3CD8F5F6A33}" srcOrd="1" destOrd="0" presId="urn:microsoft.com/office/officeart/2005/8/layout/process1"/>
    <dgm:cxn modelId="{180FBF24-47F8-024F-B313-16796BC30260}" type="presOf" srcId="{BA4A916F-DB7C-1840-8FE6-4286E0A2FD5B}" destId="{D3213E7B-1AF0-F149-A307-08E672A70F6E}" srcOrd="1" destOrd="0" presId="urn:microsoft.com/office/officeart/2005/8/layout/process1"/>
    <dgm:cxn modelId="{306CA2E8-08AF-9C49-BE16-681E11E21AFD}" type="presOf" srcId="{465DE87F-E1F2-2A42-8183-62AA32B2FEF0}" destId="{9398EC0D-9803-8840-BFA6-E17F1263EBD5}" srcOrd="0" destOrd="0" presId="urn:microsoft.com/office/officeart/2005/8/layout/process1"/>
    <dgm:cxn modelId="{2A604552-92A1-844E-9744-112993D00277}" type="presParOf" srcId="{1B2C0A77-D815-184C-9802-3748A6BBB5E8}" destId="{89403ADA-3BC4-9B48-9517-67087FCB4571}" srcOrd="0" destOrd="0" presId="urn:microsoft.com/office/officeart/2005/8/layout/process1"/>
    <dgm:cxn modelId="{E97F5B17-27E7-4343-8ED0-32FAD9EA2169}" type="presParOf" srcId="{1B2C0A77-D815-184C-9802-3748A6BBB5E8}" destId="{3EFF0D54-02C9-A840-BA14-4F43CA376702}" srcOrd="1" destOrd="0" presId="urn:microsoft.com/office/officeart/2005/8/layout/process1"/>
    <dgm:cxn modelId="{011D6EE1-249B-414C-8093-7E79AFFEC58B}" type="presParOf" srcId="{3EFF0D54-02C9-A840-BA14-4F43CA376702}" destId="{1B1FEC80-9852-044B-A6C4-A3CD8F5F6A33}" srcOrd="0" destOrd="0" presId="urn:microsoft.com/office/officeart/2005/8/layout/process1"/>
    <dgm:cxn modelId="{DC37D2A1-FBEB-C746-B20F-352ACEF14264}" type="presParOf" srcId="{1B2C0A77-D815-184C-9802-3748A6BBB5E8}" destId="{48432656-4793-8243-A0D5-D265D721E327}" srcOrd="2" destOrd="0" presId="urn:microsoft.com/office/officeart/2005/8/layout/process1"/>
    <dgm:cxn modelId="{BFC866D4-AC59-9247-9F02-CEFD179AB855}" type="presParOf" srcId="{1B2C0A77-D815-184C-9802-3748A6BBB5E8}" destId="{9398EC0D-9803-8840-BFA6-E17F1263EBD5}" srcOrd="3" destOrd="0" presId="urn:microsoft.com/office/officeart/2005/8/layout/process1"/>
    <dgm:cxn modelId="{6F086178-DEFF-634C-86E3-0B40FE61F67B}" type="presParOf" srcId="{9398EC0D-9803-8840-BFA6-E17F1263EBD5}" destId="{F9CF4E11-007C-444E-9AF8-EA11E3D06146}" srcOrd="0" destOrd="0" presId="urn:microsoft.com/office/officeart/2005/8/layout/process1"/>
    <dgm:cxn modelId="{C0CCC7CE-55A4-2248-A684-E329C70B3121}" type="presParOf" srcId="{1B2C0A77-D815-184C-9802-3748A6BBB5E8}" destId="{C3E3C678-D612-0A43-A332-F4B7624F7094}" srcOrd="4" destOrd="0" presId="urn:microsoft.com/office/officeart/2005/8/layout/process1"/>
    <dgm:cxn modelId="{AB6FF72C-ADC8-4148-BED5-9962A76409A7}" type="presParOf" srcId="{1B2C0A77-D815-184C-9802-3748A6BBB5E8}" destId="{703511A2-8864-5040-922D-AD17B664BB92}" srcOrd="5" destOrd="0" presId="urn:microsoft.com/office/officeart/2005/8/layout/process1"/>
    <dgm:cxn modelId="{AD265CE1-45AB-154F-9CED-D9B1C3BA9E5A}" type="presParOf" srcId="{703511A2-8864-5040-922D-AD17B664BB92}" destId="{D3213E7B-1AF0-F149-A307-08E672A70F6E}" srcOrd="0" destOrd="0" presId="urn:microsoft.com/office/officeart/2005/8/layout/process1"/>
    <dgm:cxn modelId="{453FF81D-510F-8C43-A024-089176BC9FB8}" type="presParOf" srcId="{1B2C0A77-D815-184C-9802-3748A6BBB5E8}" destId="{44E274AE-6C0F-CC48-8824-CD9D937DF828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D077FC-ACD5-2349-A8EC-A3BDEF43B8FE}" type="doc">
      <dgm:prSet loTypeId="urn:microsoft.com/office/officeart/2009/3/layout/IncreasingArrows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C41DDB-54F7-2548-A8AC-3348FB58A38B}">
      <dgm:prSet phldrT="[Text]" custT="1"/>
      <dgm:spPr/>
      <dgm:t>
        <a:bodyPr/>
        <a:lstStyle/>
        <a:p>
          <a:r>
            <a:rPr lang="en-US" sz="2400" b="1" dirty="0" smtClean="0"/>
            <a:t>purpose</a:t>
          </a:r>
          <a:endParaRPr lang="en-US" sz="2400" b="1" dirty="0"/>
        </a:p>
      </dgm:t>
    </dgm:pt>
    <dgm:pt modelId="{D78DB4A9-7E69-D74A-9B18-011F2EC61372}" type="parTrans" cxnId="{38AE2E2C-1DF6-2E41-8D47-9C4D08DFC2BE}">
      <dgm:prSet/>
      <dgm:spPr/>
      <dgm:t>
        <a:bodyPr/>
        <a:lstStyle/>
        <a:p>
          <a:endParaRPr lang="en-US"/>
        </a:p>
      </dgm:t>
    </dgm:pt>
    <dgm:pt modelId="{21311E0D-C054-F241-AE63-53C17B339AD4}" type="sibTrans" cxnId="{38AE2E2C-1DF6-2E41-8D47-9C4D08DFC2BE}">
      <dgm:prSet/>
      <dgm:spPr/>
      <dgm:t>
        <a:bodyPr/>
        <a:lstStyle/>
        <a:p>
          <a:endParaRPr lang="en-US"/>
        </a:p>
      </dgm:t>
    </dgm:pt>
    <dgm:pt modelId="{07A78F48-70B3-FD43-9CAB-E791AADC49C6}">
      <dgm:prSet phldrT="[Text]"/>
      <dgm:spPr/>
      <dgm:t>
        <a:bodyPr/>
        <a:lstStyle/>
        <a:p>
          <a:r>
            <a:rPr lang="en-US" dirty="0" smtClean="0"/>
            <a:t>Long or short yardage</a:t>
          </a:r>
        </a:p>
        <a:p>
          <a:endParaRPr lang="en-US" dirty="0"/>
        </a:p>
      </dgm:t>
    </dgm:pt>
    <dgm:pt modelId="{E715EFC4-4A56-244C-9499-422DE04421E9}" type="parTrans" cxnId="{3CFC955F-BA86-BD45-A3BF-8B33F6A38076}">
      <dgm:prSet/>
      <dgm:spPr/>
      <dgm:t>
        <a:bodyPr/>
        <a:lstStyle/>
        <a:p>
          <a:endParaRPr lang="en-US"/>
        </a:p>
      </dgm:t>
    </dgm:pt>
    <dgm:pt modelId="{EB6DE0D6-F13F-BE44-8092-81D1B58C172E}" type="sibTrans" cxnId="{3CFC955F-BA86-BD45-A3BF-8B33F6A38076}">
      <dgm:prSet/>
      <dgm:spPr/>
      <dgm:t>
        <a:bodyPr/>
        <a:lstStyle/>
        <a:p>
          <a:endParaRPr lang="en-US"/>
        </a:p>
      </dgm:t>
    </dgm:pt>
    <dgm:pt modelId="{0820C448-1F1E-2149-ABBC-A2155CD7BB7C}">
      <dgm:prSet phldrT="[Text]" custT="1"/>
      <dgm:spPr/>
      <dgm:t>
        <a:bodyPr/>
        <a:lstStyle/>
        <a:p>
          <a:r>
            <a:rPr lang="en-US" sz="2400" b="1" dirty="0" smtClean="0">
              <a:solidFill>
                <a:srgbClr val="FF0000"/>
              </a:solidFill>
            </a:rPr>
            <a:t>Play</a:t>
          </a:r>
          <a:endParaRPr lang="en-US" sz="2400" b="1" dirty="0">
            <a:solidFill>
              <a:srgbClr val="FF0000"/>
            </a:solidFill>
          </a:endParaRPr>
        </a:p>
      </dgm:t>
    </dgm:pt>
    <dgm:pt modelId="{EB8A9BFF-F21C-B348-B27C-21F6F1C29B78}" type="parTrans" cxnId="{2DD6BCC7-5EC2-934A-903C-9A1C0ECCCB65}">
      <dgm:prSet/>
      <dgm:spPr/>
      <dgm:t>
        <a:bodyPr/>
        <a:lstStyle/>
        <a:p>
          <a:endParaRPr lang="en-US"/>
        </a:p>
      </dgm:t>
    </dgm:pt>
    <dgm:pt modelId="{71C3680F-5A6F-A643-B186-A271E0B45DC1}" type="sibTrans" cxnId="{2DD6BCC7-5EC2-934A-903C-9A1C0ECCCB65}">
      <dgm:prSet/>
      <dgm:spPr/>
      <dgm:t>
        <a:bodyPr/>
        <a:lstStyle/>
        <a:p>
          <a:endParaRPr lang="en-US"/>
        </a:p>
      </dgm:t>
    </dgm:pt>
    <dgm:pt modelId="{E804EF24-6B26-E54F-A4DE-76037F8589E3}">
      <dgm:prSet phldrT="[Text]"/>
      <dgm:spPr>
        <a:noFill/>
        <a:ln w="9525" cmpd="sng">
          <a:solidFill>
            <a:schemeClr val="accent2"/>
          </a:solidFill>
        </a:ln>
      </dgm:spPr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ideas that organize player actions</a:t>
          </a:r>
          <a:endParaRPr lang="en-US" dirty="0">
            <a:solidFill>
              <a:srgbClr val="FF0000"/>
            </a:solidFill>
          </a:endParaRPr>
        </a:p>
      </dgm:t>
    </dgm:pt>
    <dgm:pt modelId="{A959E2E0-B153-D741-AA1B-9E8510846FE5}" type="parTrans" cxnId="{E9B3D3DD-FFE0-DB49-8EBD-4950CABF96A8}">
      <dgm:prSet/>
      <dgm:spPr/>
      <dgm:t>
        <a:bodyPr/>
        <a:lstStyle/>
        <a:p>
          <a:endParaRPr lang="en-US"/>
        </a:p>
      </dgm:t>
    </dgm:pt>
    <dgm:pt modelId="{04F71CD7-A386-F94A-AD3C-3BAD0FA9F3D1}" type="sibTrans" cxnId="{E9B3D3DD-FFE0-DB49-8EBD-4950CABF96A8}">
      <dgm:prSet/>
      <dgm:spPr/>
      <dgm:t>
        <a:bodyPr/>
        <a:lstStyle/>
        <a:p>
          <a:endParaRPr lang="en-US"/>
        </a:p>
      </dgm:t>
    </dgm:pt>
    <dgm:pt modelId="{C70228C3-6A9B-9E4A-AC68-87BB1C149EEC}">
      <dgm:prSet phldrT="[Text]" custT="1"/>
      <dgm:spPr/>
      <dgm:t>
        <a:bodyPr/>
        <a:lstStyle/>
        <a:p>
          <a:r>
            <a:rPr lang="en-US" sz="2400" b="1" dirty="0" smtClean="0"/>
            <a:t>How men move on ground</a:t>
          </a:r>
          <a:endParaRPr lang="en-US" sz="2400" b="1" dirty="0"/>
        </a:p>
      </dgm:t>
    </dgm:pt>
    <dgm:pt modelId="{990BC7E5-554C-864E-BF9C-68D44A8103A4}" type="parTrans" cxnId="{98C0E8F9-996F-7F44-9189-190B7CFAAB9A}">
      <dgm:prSet/>
      <dgm:spPr/>
      <dgm:t>
        <a:bodyPr/>
        <a:lstStyle/>
        <a:p>
          <a:endParaRPr lang="en-US"/>
        </a:p>
      </dgm:t>
    </dgm:pt>
    <dgm:pt modelId="{6FF94187-4D6C-C64A-9F20-C2E2BBFE444C}" type="sibTrans" cxnId="{98C0E8F9-996F-7F44-9189-190B7CFAAB9A}">
      <dgm:prSet custT="1"/>
      <dgm:spPr/>
      <dgm:t>
        <a:bodyPr/>
        <a:lstStyle/>
        <a:p>
          <a:endParaRPr lang="en-US" sz="900"/>
        </a:p>
      </dgm:t>
    </dgm:pt>
    <dgm:pt modelId="{EA8D7BF6-FB8F-CA45-AF73-D94CEFAE9866}">
      <dgm:prSet phldrT="[Text]" custT="1"/>
      <dgm:spPr/>
      <dgm:t>
        <a:bodyPr/>
        <a:lstStyle/>
        <a:p>
          <a:r>
            <a:rPr lang="en-US" sz="2400" b="1" dirty="0" smtClean="0"/>
            <a:t>Results</a:t>
          </a:r>
          <a:endParaRPr lang="en-US" sz="2400" b="1" dirty="0"/>
        </a:p>
      </dgm:t>
    </dgm:pt>
    <dgm:pt modelId="{7C6CAED1-EC6E-A54F-860D-45321321CD98}" type="parTrans" cxnId="{6C21C03D-C819-0941-9DFE-196F72B94BBE}">
      <dgm:prSet/>
      <dgm:spPr/>
      <dgm:t>
        <a:bodyPr/>
        <a:lstStyle/>
        <a:p>
          <a:endParaRPr lang="en-US"/>
        </a:p>
      </dgm:t>
    </dgm:pt>
    <dgm:pt modelId="{1469F213-C32E-2A48-833B-141DD1B8B58B}" type="sibTrans" cxnId="{6C21C03D-C819-0941-9DFE-196F72B94BBE}">
      <dgm:prSet/>
      <dgm:spPr/>
      <dgm:t>
        <a:bodyPr/>
        <a:lstStyle/>
        <a:p>
          <a:endParaRPr lang="en-US"/>
        </a:p>
      </dgm:t>
    </dgm:pt>
    <dgm:pt modelId="{3A396CFE-F97E-0546-875C-01585FF11C15}">
      <dgm:prSet/>
      <dgm:spPr/>
      <dgm:t>
        <a:bodyPr/>
        <a:lstStyle/>
        <a:p>
          <a:r>
            <a:rPr lang="en-US" dirty="0" smtClean="0"/>
            <a:t>Actual yardage gained</a:t>
          </a:r>
          <a:endParaRPr lang="en-US" dirty="0"/>
        </a:p>
      </dgm:t>
    </dgm:pt>
    <dgm:pt modelId="{24DD91B1-7C02-C647-B407-3F10A93F0631}" type="parTrans" cxnId="{1D7694BF-66F3-6A4C-B618-5029CAEB5B76}">
      <dgm:prSet/>
      <dgm:spPr/>
      <dgm:t>
        <a:bodyPr/>
        <a:lstStyle/>
        <a:p>
          <a:endParaRPr lang="en-US"/>
        </a:p>
      </dgm:t>
    </dgm:pt>
    <dgm:pt modelId="{8A540BEE-F5EA-6E4C-A437-44891FD9A724}" type="sibTrans" cxnId="{1D7694BF-66F3-6A4C-B618-5029CAEB5B76}">
      <dgm:prSet/>
      <dgm:spPr/>
      <dgm:t>
        <a:bodyPr/>
        <a:lstStyle/>
        <a:p>
          <a:endParaRPr lang="en-US"/>
        </a:p>
      </dgm:t>
    </dgm:pt>
    <dgm:pt modelId="{DB8CC620-D193-4647-B097-1D5BBC09C9C2}">
      <dgm:prSet phldrT="[Text]" custT="1"/>
      <dgm:spPr/>
      <dgm:t>
        <a:bodyPr/>
        <a:lstStyle/>
        <a:p>
          <a:r>
            <a:rPr lang="en-US" sz="2400" b="1" dirty="0" smtClean="0"/>
            <a:t>Movement of players on ground</a:t>
          </a:r>
          <a:endParaRPr lang="en-US" sz="2400" b="1" dirty="0"/>
        </a:p>
      </dgm:t>
    </dgm:pt>
    <dgm:pt modelId="{E5F9797F-F98D-994B-97E2-394A680FA6C2}" type="parTrans" cxnId="{27B2E8FC-B456-7945-80EA-8DBB65BABE98}">
      <dgm:prSet/>
      <dgm:spPr/>
      <dgm:t>
        <a:bodyPr/>
        <a:lstStyle/>
        <a:p>
          <a:endParaRPr lang="en-US"/>
        </a:p>
      </dgm:t>
    </dgm:pt>
    <dgm:pt modelId="{A859EB64-D415-384B-B09F-EEF0C8624AEA}" type="sibTrans" cxnId="{27B2E8FC-B456-7945-80EA-8DBB65BABE98}">
      <dgm:prSet/>
      <dgm:spPr/>
      <dgm:t>
        <a:bodyPr/>
        <a:lstStyle/>
        <a:p>
          <a:endParaRPr lang="en-US"/>
        </a:p>
      </dgm:t>
    </dgm:pt>
    <dgm:pt modelId="{31BC7EFF-3521-0542-A40C-7594324C7344}" type="pres">
      <dgm:prSet presAssocID="{43D077FC-ACD5-2349-A8EC-A3BDEF43B8FE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8B2A5DF-80C5-994D-B781-512A0E1D0BDF}" type="pres">
      <dgm:prSet presAssocID="{CBC41DDB-54F7-2548-A8AC-3348FB58A38B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9DBE7B-D53C-B244-AEE7-5F956ABF7B32}" type="pres">
      <dgm:prSet presAssocID="{CBC41DDB-54F7-2548-A8AC-3348FB58A38B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2E2533-4EBC-5742-BAB7-12D0FF56C941}" type="pres">
      <dgm:prSet presAssocID="{0820C448-1F1E-2149-ABBC-A2155CD7BB7C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F39B4C-1DAA-6549-BEBE-08FB5FE8A426}" type="pres">
      <dgm:prSet presAssocID="{0820C448-1F1E-2149-ABBC-A2155CD7BB7C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906805-B119-3943-BE29-0D78CC89373C}" type="pres">
      <dgm:prSet presAssocID="{C70228C3-6A9B-9E4A-AC68-87BB1C149EEC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238C82-8C4F-1E41-B6D6-B72661545916}" type="pres">
      <dgm:prSet presAssocID="{C70228C3-6A9B-9E4A-AC68-87BB1C149EEC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29F377-74BA-8442-9839-829CAAD01D91}" type="pres">
      <dgm:prSet presAssocID="{EA8D7BF6-FB8F-CA45-AF73-D94CEFAE9866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E5DD68-92F7-4B41-945A-0A864B3AA399}" type="pres">
      <dgm:prSet presAssocID="{EA8D7BF6-FB8F-CA45-AF73-D94CEFAE9866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E6ECE7-9D5B-C445-8FD0-FF164064EF9A}" type="presOf" srcId="{3A396CFE-F97E-0546-875C-01585FF11C15}" destId="{28E5DD68-92F7-4B41-945A-0A864B3AA399}" srcOrd="0" destOrd="0" presId="urn:microsoft.com/office/officeart/2009/3/layout/IncreasingArrowsProcess"/>
    <dgm:cxn modelId="{1D7694BF-66F3-6A4C-B618-5029CAEB5B76}" srcId="{EA8D7BF6-FB8F-CA45-AF73-D94CEFAE9866}" destId="{3A396CFE-F97E-0546-875C-01585FF11C15}" srcOrd="0" destOrd="0" parTransId="{24DD91B1-7C02-C647-B407-3F10A93F0631}" sibTransId="{8A540BEE-F5EA-6E4C-A437-44891FD9A724}"/>
    <dgm:cxn modelId="{F9E48035-DCB7-B642-BF30-CFDB17395633}" type="presOf" srcId="{07A78F48-70B3-FD43-9CAB-E791AADC49C6}" destId="{919DBE7B-D53C-B244-AEE7-5F956ABF7B32}" srcOrd="0" destOrd="0" presId="urn:microsoft.com/office/officeart/2009/3/layout/IncreasingArrowsProcess"/>
    <dgm:cxn modelId="{662C9429-836C-C541-887E-B94A6510359B}" type="presOf" srcId="{0820C448-1F1E-2149-ABBC-A2155CD7BB7C}" destId="{F82E2533-4EBC-5742-BAB7-12D0FF56C941}" srcOrd="0" destOrd="0" presId="urn:microsoft.com/office/officeart/2009/3/layout/IncreasingArrowsProcess"/>
    <dgm:cxn modelId="{88E26D99-B285-4042-85FA-FDBACE72BCFB}" type="presOf" srcId="{CBC41DDB-54F7-2548-A8AC-3348FB58A38B}" destId="{98B2A5DF-80C5-994D-B781-512A0E1D0BDF}" srcOrd="0" destOrd="0" presId="urn:microsoft.com/office/officeart/2009/3/layout/IncreasingArrowsProcess"/>
    <dgm:cxn modelId="{81DBB914-96B1-0F49-B732-D3B16DF58A1E}" type="presOf" srcId="{DB8CC620-D193-4647-B097-1D5BBC09C9C2}" destId="{D9238C82-8C4F-1E41-B6D6-B72661545916}" srcOrd="0" destOrd="0" presId="urn:microsoft.com/office/officeart/2009/3/layout/IncreasingArrowsProcess"/>
    <dgm:cxn modelId="{27B2E8FC-B456-7945-80EA-8DBB65BABE98}" srcId="{C70228C3-6A9B-9E4A-AC68-87BB1C149EEC}" destId="{DB8CC620-D193-4647-B097-1D5BBC09C9C2}" srcOrd="0" destOrd="0" parTransId="{E5F9797F-F98D-994B-97E2-394A680FA6C2}" sibTransId="{A859EB64-D415-384B-B09F-EEF0C8624AEA}"/>
    <dgm:cxn modelId="{2DD6BCC7-5EC2-934A-903C-9A1C0ECCCB65}" srcId="{43D077FC-ACD5-2349-A8EC-A3BDEF43B8FE}" destId="{0820C448-1F1E-2149-ABBC-A2155CD7BB7C}" srcOrd="1" destOrd="0" parTransId="{EB8A9BFF-F21C-B348-B27C-21F6F1C29B78}" sibTransId="{71C3680F-5A6F-A643-B186-A271E0B45DC1}"/>
    <dgm:cxn modelId="{6C21C03D-C819-0941-9DFE-196F72B94BBE}" srcId="{43D077FC-ACD5-2349-A8EC-A3BDEF43B8FE}" destId="{EA8D7BF6-FB8F-CA45-AF73-D94CEFAE9866}" srcOrd="3" destOrd="0" parTransId="{7C6CAED1-EC6E-A54F-860D-45321321CD98}" sibTransId="{1469F213-C32E-2A48-833B-141DD1B8B58B}"/>
    <dgm:cxn modelId="{3CFC955F-BA86-BD45-A3BF-8B33F6A38076}" srcId="{CBC41DDB-54F7-2548-A8AC-3348FB58A38B}" destId="{07A78F48-70B3-FD43-9CAB-E791AADC49C6}" srcOrd="0" destOrd="0" parTransId="{E715EFC4-4A56-244C-9499-422DE04421E9}" sibTransId="{EB6DE0D6-F13F-BE44-8092-81D1B58C172E}"/>
    <dgm:cxn modelId="{98C0E8F9-996F-7F44-9189-190B7CFAAB9A}" srcId="{43D077FC-ACD5-2349-A8EC-A3BDEF43B8FE}" destId="{C70228C3-6A9B-9E4A-AC68-87BB1C149EEC}" srcOrd="2" destOrd="0" parTransId="{990BC7E5-554C-864E-BF9C-68D44A8103A4}" sibTransId="{6FF94187-4D6C-C64A-9F20-C2E2BBFE444C}"/>
    <dgm:cxn modelId="{E9B3D3DD-FFE0-DB49-8EBD-4950CABF96A8}" srcId="{0820C448-1F1E-2149-ABBC-A2155CD7BB7C}" destId="{E804EF24-6B26-E54F-A4DE-76037F8589E3}" srcOrd="0" destOrd="0" parTransId="{A959E2E0-B153-D741-AA1B-9E8510846FE5}" sibTransId="{04F71CD7-A386-F94A-AD3C-3BAD0FA9F3D1}"/>
    <dgm:cxn modelId="{38AE2E2C-1DF6-2E41-8D47-9C4D08DFC2BE}" srcId="{43D077FC-ACD5-2349-A8EC-A3BDEF43B8FE}" destId="{CBC41DDB-54F7-2548-A8AC-3348FB58A38B}" srcOrd="0" destOrd="0" parTransId="{D78DB4A9-7E69-D74A-9B18-011F2EC61372}" sibTransId="{21311E0D-C054-F241-AE63-53C17B339AD4}"/>
    <dgm:cxn modelId="{2DF064E6-6B5D-AC4F-9780-75349CB64B92}" type="presOf" srcId="{E804EF24-6B26-E54F-A4DE-76037F8589E3}" destId="{FFF39B4C-1DAA-6549-BEBE-08FB5FE8A426}" srcOrd="0" destOrd="0" presId="urn:microsoft.com/office/officeart/2009/3/layout/IncreasingArrowsProcess"/>
    <dgm:cxn modelId="{C6C442BE-9C04-074B-B1A1-7BCA66F99809}" type="presOf" srcId="{EA8D7BF6-FB8F-CA45-AF73-D94CEFAE9866}" destId="{BB29F377-74BA-8442-9839-829CAAD01D91}" srcOrd="0" destOrd="0" presId="urn:microsoft.com/office/officeart/2009/3/layout/IncreasingArrowsProcess"/>
    <dgm:cxn modelId="{49A7DF0C-38EA-5E45-959D-46A3FBAF979E}" type="presOf" srcId="{43D077FC-ACD5-2349-A8EC-A3BDEF43B8FE}" destId="{31BC7EFF-3521-0542-A40C-7594324C7344}" srcOrd="0" destOrd="0" presId="urn:microsoft.com/office/officeart/2009/3/layout/IncreasingArrowsProcess"/>
    <dgm:cxn modelId="{7D085E21-4FD1-784D-BDFF-4C07DF8EFD9B}" type="presOf" srcId="{C70228C3-6A9B-9E4A-AC68-87BB1C149EEC}" destId="{CE906805-B119-3943-BE29-0D78CC89373C}" srcOrd="0" destOrd="0" presId="urn:microsoft.com/office/officeart/2009/3/layout/IncreasingArrowsProcess"/>
    <dgm:cxn modelId="{9FFBB6A1-2725-B548-8814-B342E4CEA319}" type="presParOf" srcId="{31BC7EFF-3521-0542-A40C-7594324C7344}" destId="{98B2A5DF-80C5-994D-B781-512A0E1D0BDF}" srcOrd="0" destOrd="0" presId="urn:microsoft.com/office/officeart/2009/3/layout/IncreasingArrowsProcess"/>
    <dgm:cxn modelId="{754DB7CB-EE57-8E48-9D4A-ADC0D86B22EF}" type="presParOf" srcId="{31BC7EFF-3521-0542-A40C-7594324C7344}" destId="{919DBE7B-D53C-B244-AEE7-5F956ABF7B32}" srcOrd="1" destOrd="0" presId="urn:microsoft.com/office/officeart/2009/3/layout/IncreasingArrowsProcess"/>
    <dgm:cxn modelId="{99954E52-499D-BE4E-A08B-B3B6FEC7D136}" type="presParOf" srcId="{31BC7EFF-3521-0542-A40C-7594324C7344}" destId="{F82E2533-4EBC-5742-BAB7-12D0FF56C941}" srcOrd="2" destOrd="0" presId="urn:microsoft.com/office/officeart/2009/3/layout/IncreasingArrowsProcess"/>
    <dgm:cxn modelId="{1187ABFA-00AA-2E4D-9748-474CE4965A47}" type="presParOf" srcId="{31BC7EFF-3521-0542-A40C-7594324C7344}" destId="{FFF39B4C-1DAA-6549-BEBE-08FB5FE8A426}" srcOrd="3" destOrd="0" presId="urn:microsoft.com/office/officeart/2009/3/layout/IncreasingArrowsProcess"/>
    <dgm:cxn modelId="{295C842B-64AD-134E-9997-F255D62E08F7}" type="presParOf" srcId="{31BC7EFF-3521-0542-A40C-7594324C7344}" destId="{CE906805-B119-3943-BE29-0D78CC89373C}" srcOrd="4" destOrd="0" presId="urn:microsoft.com/office/officeart/2009/3/layout/IncreasingArrowsProcess"/>
    <dgm:cxn modelId="{B5006C65-287F-AC42-A426-0C2AA6EA2D1D}" type="presParOf" srcId="{31BC7EFF-3521-0542-A40C-7594324C7344}" destId="{D9238C82-8C4F-1E41-B6D6-B72661545916}" srcOrd="5" destOrd="0" presId="urn:microsoft.com/office/officeart/2009/3/layout/IncreasingArrowsProcess"/>
    <dgm:cxn modelId="{ADAB4D29-6BCE-8747-866A-CFB8A684CC18}" type="presParOf" srcId="{31BC7EFF-3521-0542-A40C-7594324C7344}" destId="{BB29F377-74BA-8442-9839-829CAAD01D91}" srcOrd="6" destOrd="0" presId="urn:microsoft.com/office/officeart/2009/3/layout/IncreasingArrowsProcess"/>
    <dgm:cxn modelId="{33B70876-DF08-D34D-B1F0-B23EAFF570F5}" type="presParOf" srcId="{31BC7EFF-3521-0542-A40C-7594324C7344}" destId="{28E5DD68-92F7-4B41-945A-0A864B3AA399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D077FC-ACD5-2349-A8EC-A3BDEF43B8FE}" type="doc">
      <dgm:prSet loTypeId="urn:microsoft.com/office/officeart/2009/3/layout/IncreasingArrows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C41DDB-54F7-2548-A8AC-3348FB58A38B}">
      <dgm:prSet phldrT="[Text]" custT="1"/>
      <dgm:spPr/>
      <dgm:t>
        <a:bodyPr/>
        <a:lstStyle/>
        <a:p>
          <a:r>
            <a:rPr lang="en-US" sz="2400" b="1" dirty="0" smtClean="0"/>
            <a:t>Research Purpose</a:t>
          </a:r>
          <a:endParaRPr lang="en-US" sz="2400" b="1" dirty="0"/>
        </a:p>
      </dgm:t>
    </dgm:pt>
    <dgm:pt modelId="{D78DB4A9-7E69-D74A-9B18-011F2EC61372}" type="parTrans" cxnId="{38AE2E2C-1DF6-2E41-8D47-9C4D08DFC2BE}">
      <dgm:prSet/>
      <dgm:spPr/>
      <dgm:t>
        <a:bodyPr/>
        <a:lstStyle/>
        <a:p>
          <a:endParaRPr lang="en-US"/>
        </a:p>
      </dgm:t>
    </dgm:pt>
    <dgm:pt modelId="{21311E0D-C054-F241-AE63-53C17B339AD4}" type="sibTrans" cxnId="{38AE2E2C-1DF6-2E41-8D47-9C4D08DFC2BE}">
      <dgm:prSet/>
      <dgm:spPr/>
      <dgm:t>
        <a:bodyPr/>
        <a:lstStyle/>
        <a:p>
          <a:endParaRPr lang="en-US"/>
        </a:p>
      </dgm:t>
    </dgm:pt>
    <dgm:pt modelId="{07A78F48-70B3-FD43-9CAB-E791AADC49C6}">
      <dgm:prSet phldrT="[Text]"/>
      <dgm:spPr/>
      <dgm:t>
        <a:bodyPr/>
        <a:lstStyle/>
        <a:p>
          <a:r>
            <a:rPr lang="en-US" dirty="0" smtClean="0"/>
            <a:t>Explanation</a:t>
          </a:r>
        </a:p>
        <a:p>
          <a:endParaRPr lang="en-US" dirty="0"/>
        </a:p>
      </dgm:t>
    </dgm:pt>
    <dgm:pt modelId="{E715EFC4-4A56-244C-9499-422DE04421E9}" type="parTrans" cxnId="{3CFC955F-BA86-BD45-A3BF-8B33F6A38076}">
      <dgm:prSet/>
      <dgm:spPr/>
      <dgm:t>
        <a:bodyPr/>
        <a:lstStyle/>
        <a:p>
          <a:endParaRPr lang="en-US"/>
        </a:p>
      </dgm:t>
    </dgm:pt>
    <dgm:pt modelId="{EB6DE0D6-F13F-BE44-8092-81D1B58C172E}" type="sibTrans" cxnId="{3CFC955F-BA86-BD45-A3BF-8B33F6A38076}">
      <dgm:prSet/>
      <dgm:spPr/>
      <dgm:t>
        <a:bodyPr/>
        <a:lstStyle/>
        <a:p>
          <a:endParaRPr lang="en-US"/>
        </a:p>
      </dgm:t>
    </dgm:pt>
    <dgm:pt modelId="{0820C448-1F1E-2149-ABBC-A2155CD7BB7C}">
      <dgm:prSet phldrT="[Text]" custT="1"/>
      <dgm:spPr/>
      <dgm:t>
        <a:bodyPr/>
        <a:lstStyle/>
        <a:p>
          <a:r>
            <a:rPr lang="en-US" sz="2400" b="1" dirty="0" smtClean="0">
              <a:solidFill>
                <a:srgbClr val="FF0000"/>
              </a:solidFill>
            </a:rPr>
            <a:t>Theory  -- Conceptual Framework</a:t>
          </a:r>
          <a:endParaRPr lang="en-US" sz="2400" b="1" dirty="0">
            <a:solidFill>
              <a:srgbClr val="FF0000"/>
            </a:solidFill>
          </a:endParaRPr>
        </a:p>
      </dgm:t>
    </dgm:pt>
    <dgm:pt modelId="{EB8A9BFF-F21C-B348-B27C-21F6F1C29B78}" type="parTrans" cxnId="{2DD6BCC7-5EC2-934A-903C-9A1C0ECCCB65}">
      <dgm:prSet/>
      <dgm:spPr/>
      <dgm:t>
        <a:bodyPr/>
        <a:lstStyle/>
        <a:p>
          <a:endParaRPr lang="en-US"/>
        </a:p>
      </dgm:t>
    </dgm:pt>
    <dgm:pt modelId="{71C3680F-5A6F-A643-B186-A271E0B45DC1}" type="sibTrans" cxnId="{2DD6BCC7-5EC2-934A-903C-9A1C0ECCCB65}">
      <dgm:prSet/>
      <dgm:spPr/>
      <dgm:t>
        <a:bodyPr/>
        <a:lstStyle/>
        <a:p>
          <a:endParaRPr lang="en-US"/>
        </a:p>
      </dgm:t>
    </dgm:pt>
    <dgm:pt modelId="{E804EF24-6B26-E54F-A4DE-76037F8589E3}">
      <dgm:prSet phldrT="[Text]"/>
      <dgm:spPr>
        <a:noFill/>
        <a:ln w="9525" cmpd="sng">
          <a:solidFill>
            <a:schemeClr val="accent2"/>
          </a:solidFill>
        </a:ln>
      </dgm:spPr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Hypotheses</a:t>
          </a:r>
          <a:endParaRPr lang="en-US" dirty="0">
            <a:solidFill>
              <a:srgbClr val="FF0000"/>
            </a:solidFill>
          </a:endParaRPr>
        </a:p>
      </dgm:t>
    </dgm:pt>
    <dgm:pt modelId="{A959E2E0-B153-D741-AA1B-9E8510846FE5}" type="parTrans" cxnId="{E9B3D3DD-FFE0-DB49-8EBD-4950CABF96A8}">
      <dgm:prSet/>
      <dgm:spPr/>
      <dgm:t>
        <a:bodyPr/>
        <a:lstStyle/>
        <a:p>
          <a:endParaRPr lang="en-US"/>
        </a:p>
      </dgm:t>
    </dgm:pt>
    <dgm:pt modelId="{04F71CD7-A386-F94A-AD3C-3BAD0FA9F3D1}" type="sibTrans" cxnId="{E9B3D3DD-FFE0-DB49-8EBD-4950CABF96A8}">
      <dgm:prSet/>
      <dgm:spPr/>
      <dgm:t>
        <a:bodyPr/>
        <a:lstStyle/>
        <a:p>
          <a:endParaRPr lang="en-US"/>
        </a:p>
      </dgm:t>
    </dgm:pt>
    <dgm:pt modelId="{C70228C3-6A9B-9E4A-AC68-87BB1C149EEC}">
      <dgm:prSet phldrT="[Text]" custT="1"/>
      <dgm:spPr/>
      <dgm:t>
        <a:bodyPr/>
        <a:lstStyle/>
        <a:p>
          <a:r>
            <a:rPr lang="en-US" sz="2400" b="1" dirty="0" smtClean="0"/>
            <a:t>Methodology</a:t>
          </a:r>
          <a:endParaRPr lang="en-US" sz="2400" b="1" dirty="0"/>
        </a:p>
      </dgm:t>
    </dgm:pt>
    <dgm:pt modelId="{990BC7E5-554C-864E-BF9C-68D44A8103A4}" type="parTrans" cxnId="{98C0E8F9-996F-7F44-9189-190B7CFAAB9A}">
      <dgm:prSet/>
      <dgm:spPr/>
      <dgm:t>
        <a:bodyPr/>
        <a:lstStyle/>
        <a:p>
          <a:endParaRPr lang="en-US"/>
        </a:p>
      </dgm:t>
    </dgm:pt>
    <dgm:pt modelId="{6FF94187-4D6C-C64A-9F20-C2E2BBFE444C}" type="sibTrans" cxnId="{98C0E8F9-996F-7F44-9189-190B7CFAAB9A}">
      <dgm:prSet custT="1"/>
      <dgm:spPr/>
      <dgm:t>
        <a:bodyPr/>
        <a:lstStyle/>
        <a:p>
          <a:endParaRPr lang="en-US" sz="900"/>
        </a:p>
      </dgm:t>
    </dgm:pt>
    <dgm:pt modelId="{521E7DE9-B046-7E42-B67A-E0BE5503C7C7}">
      <dgm:prSet phldrT="[Text]"/>
      <dgm:spPr/>
      <dgm:t>
        <a:bodyPr/>
        <a:lstStyle/>
        <a:p>
          <a:r>
            <a:rPr lang="en-US" dirty="0" smtClean="0"/>
            <a:t>Data Collection Techniques</a:t>
          </a:r>
          <a:endParaRPr lang="en-US" dirty="0"/>
        </a:p>
      </dgm:t>
    </dgm:pt>
    <dgm:pt modelId="{2C570107-75A3-D140-8519-AE61813A1CDC}" type="parTrans" cxnId="{3D830231-A091-634E-95DF-E0A4E98A9980}">
      <dgm:prSet/>
      <dgm:spPr/>
      <dgm:t>
        <a:bodyPr/>
        <a:lstStyle/>
        <a:p>
          <a:endParaRPr lang="en-US"/>
        </a:p>
      </dgm:t>
    </dgm:pt>
    <dgm:pt modelId="{FD9E9296-3633-3F42-BB2C-1654F8761078}" type="sibTrans" cxnId="{3D830231-A091-634E-95DF-E0A4E98A9980}">
      <dgm:prSet/>
      <dgm:spPr/>
      <dgm:t>
        <a:bodyPr/>
        <a:lstStyle/>
        <a:p>
          <a:endParaRPr lang="en-US"/>
        </a:p>
      </dgm:t>
    </dgm:pt>
    <dgm:pt modelId="{EA8D7BF6-FB8F-CA45-AF73-D94CEFAE9866}">
      <dgm:prSet phldrT="[Text]" custT="1"/>
      <dgm:spPr/>
      <dgm:t>
        <a:bodyPr/>
        <a:lstStyle/>
        <a:p>
          <a:r>
            <a:rPr lang="en-US" sz="2400" b="1" dirty="0" smtClean="0"/>
            <a:t>Statistics</a:t>
          </a:r>
          <a:endParaRPr lang="en-US" sz="2400" b="1" dirty="0"/>
        </a:p>
      </dgm:t>
    </dgm:pt>
    <dgm:pt modelId="{7C6CAED1-EC6E-A54F-860D-45321321CD98}" type="parTrans" cxnId="{6C21C03D-C819-0941-9DFE-196F72B94BBE}">
      <dgm:prSet/>
      <dgm:spPr/>
      <dgm:t>
        <a:bodyPr/>
        <a:lstStyle/>
        <a:p>
          <a:endParaRPr lang="en-US"/>
        </a:p>
      </dgm:t>
    </dgm:pt>
    <dgm:pt modelId="{1469F213-C32E-2A48-833B-141DD1B8B58B}" type="sibTrans" cxnId="{6C21C03D-C819-0941-9DFE-196F72B94BBE}">
      <dgm:prSet/>
      <dgm:spPr/>
      <dgm:t>
        <a:bodyPr/>
        <a:lstStyle/>
        <a:p>
          <a:endParaRPr lang="en-US"/>
        </a:p>
      </dgm:t>
    </dgm:pt>
    <dgm:pt modelId="{3A396CFE-F97E-0546-875C-01585FF11C15}">
      <dgm:prSet/>
      <dgm:spPr/>
      <dgm:t>
        <a:bodyPr/>
        <a:lstStyle/>
        <a:p>
          <a:r>
            <a:rPr lang="en-US" dirty="0" smtClean="0"/>
            <a:t>Analyzing and organizing data</a:t>
          </a:r>
          <a:endParaRPr lang="en-US" dirty="0"/>
        </a:p>
      </dgm:t>
    </dgm:pt>
    <dgm:pt modelId="{24DD91B1-7C02-C647-B407-3F10A93F0631}" type="parTrans" cxnId="{1D7694BF-66F3-6A4C-B618-5029CAEB5B76}">
      <dgm:prSet/>
      <dgm:spPr/>
      <dgm:t>
        <a:bodyPr/>
        <a:lstStyle/>
        <a:p>
          <a:endParaRPr lang="en-US"/>
        </a:p>
      </dgm:t>
    </dgm:pt>
    <dgm:pt modelId="{8A540BEE-F5EA-6E4C-A437-44891FD9A724}" type="sibTrans" cxnId="{1D7694BF-66F3-6A4C-B618-5029CAEB5B76}">
      <dgm:prSet/>
      <dgm:spPr/>
      <dgm:t>
        <a:bodyPr/>
        <a:lstStyle/>
        <a:p>
          <a:endParaRPr lang="en-US"/>
        </a:p>
      </dgm:t>
    </dgm:pt>
    <dgm:pt modelId="{31BC7EFF-3521-0542-A40C-7594324C7344}" type="pres">
      <dgm:prSet presAssocID="{43D077FC-ACD5-2349-A8EC-A3BDEF43B8FE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8B2A5DF-80C5-994D-B781-512A0E1D0BDF}" type="pres">
      <dgm:prSet presAssocID="{CBC41DDB-54F7-2548-A8AC-3348FB58A38B}" presName="parentText1" presStyleLbl="node1" presStyleIdx="0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9DBE7B-D53C-B244-AEE7-5F956ABF7B32}" type="pres">
      <dgm:prSet presAssocID="{CBC41DDB-54F7-2548-A8AC-3348FB58A38B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2E2533-4EBC-5742-BAB7-12D0FF56C941}" type="pres">
      <dgm:prSet presAssocID="{0820C448-1F1E-2149-ABBC-A2155CD7BB7C}" presName="parentText2" presStyleLbl="node1" presStyleIdx="1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F39B4C-1DAA-6549-BEBE-08FB5FE8A426}" type="pres">
      <dgm:prSet presAssocID="{0820C448-1F1E-2149-ABBC-A2155CD7BB7C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906805-B119-3943-BE29-0D78CC89373C}" type="pres">
      <dgm:prSet presAssocID="{C70228C3-6A9B-9E4A-AC68-87BB1C149EEC}" presName="parentText3" presStyleLbl="node1" presStyleIdx="2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238C82-8C4F-1E41-B6D6-B72661545916}" type="pres">
      <dgm:prSet presAssocID="{C70228C3-6A9B-9E4A-AC68-87BB1C149EEC}" presName="childText3" presStyleLbl="solidAlignAcc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29F377-74BA-8442-9839-829CAAD01D91}" type="pres">
      <dgm:prSet presAssocID="{EA8D7BF6-FB8F-CA45-AF73-D94CEFAE9866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E5DD68-92F7-4B41-945A-0A864B3AA399}" type="pres">
      <dgm:prSet presAssocID="{EA8D7BF6-FB8F-CA45-AF73-D94CEFAE9866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6167FF-0A65-5C43-9749-DF0CB25D538A}" type="presOf" srcId="{C70228C3-6A9B-9E4A-AC68-87BB1C149EEC}" destId="{CE906805-B119-3943-BE29-0D78CC89373C}" srcOrd="0" destOrd="0" presId="urn:microsoft.com/office/officeart/2009/3/layout/IncreasingArrowsProcess"/>
    <dgm:cxn modelId="{FA6D7782-6F74-B446-B976-B428A2F83A14}" type="presOf" srcId="{0820C448-1F1E-2149-ABBC-A2155CD7BB7C}" destId="{F82E2533-4EBC-5742-BAB7-12D0FF56C941}" srcOrd="0" destOrd="0" presId="urn:microsoft.com/office/officeart/2009/3/layout/IncreasingArrowsProcess"/>
    <dgm:cxn modelId="{1D7694BF-66F3-6A4C-B618-5029CAEB5B76}" srcId="{EA8D7BF6-FB8F-CA45-AF73-D94CEFAE9866}" destId="{3A396CFE-F97E-0546-875C-01585FF11C15}" srcOrd="0" destOrd="0" parTransId="{24DD91B1-7C02-C647-B407-3F10A93F0631}" sibTransId="{8A540BEE-F5EA-6E4C-A437-44891FD9A724}"/>
    <dgm:cxn modelId="{1BA975AB-E61F-534C-9961-71A1FB4FAD9B}" type="presOf" srcId="{521E7DE9-B046-7E42-B67A-E0BE5503C7C7}" destId="{D9238C82-8C4F-1E41-B6D6-B72661545916}" srcOrd="0" destOrd="0" presId="urn:microsoft.com/office/officeart/2009/3/layout/IncreasingArrowsProcess"/>
    <dgm:cxn modelId="{50390403-F2DC-4B48-AC2D-B9433DE28C24}" type="presOf" srcId="{EA8D7BF6-FB8F-CA45-AF73-D94CEFAE9866}" destId="{BB29F377-74BA-8442-9839-829CAAD01D91}" srcOrd="0" destOrd="0" presId="urn:microsoft.com/office/officeart/2009/3/layout/IncreasingArrowsProcess"/>
    <dgm:cxn modelId="{2DD6BCC7-5EC2-934A-903C-9A1C0ECCCB65}" srcId="{43D077FC-ACD5-2349-A8EC-A3BDEF43B8FE}" destId="{0820C448-1F1E-2149-ABBC-A2155CD7BB7C}" srcOrd="1" destOrd="0" parTransId="{EB8A9BFF-F21C-B348-B27C-21F6F1C29B78}" sibTransId="{71C3680F-5A6F-A643-B186-A271E0B45DC1}"/>
    <dgm:cxn modelId="{6C21C03D-C819-0941-9DFE-196F72B94BBE}" srcId="{43D077FC-ACD5-2349-A8EC-A3BDEF43B8FE}" destId="{EA8D7BF6-FB8F-CA45-AF73-D94CEFAE9866}" srcOrd="3" destOrd="0" parTransId="{7C6CAED1-EC6E-A54F-860D-45321321CD98}" sibTransId="{1469F213-C32E-2A48-833B-141DD1B8B58B}"/>
    <dgm:cxn modelId="{3CFC955F-BA86-BD45-A3BF-8B33F6A38076}" srcId="{CBC41DDB-54F7-2548-A8AC-3348FB58A38B}" destId="{07A78F48-70B3-FD43-9CAB-E791AADC49C6}" srcOrd="0" destOrd="0" parTransId="{E715EFC4-4A56-244C-9499-422DE04421E9}" sibTransId="{EB6DE0D6-F13F-BE44-8092-81D1B58C172E}"/>
    <dgm:cxn modelId="{8EFD74FB-8888-AF45-8B88-7E5E21CC6358}" type="presOf" srcId="{CBC41DDB-54F7-2548-A8AC-3348FB58A38B}" destId="{98B2A5DF-80C5-994D-B781-512A0E1D0BDF}" srcOrd="0" destOrd="0" presId="urn:microsoft.com/office/officeart/2009/3/layout/IncreasingArrowsProcess"/>
    <dgm:cxn modelId="{98C0E8F9-996F-7F44-9189-190B7CFAAB9A}" srcId="{43D077FC-ACD5-2349-A8EC-A3BDEF43B8FE}" destId="{C70228C3-6A9B-9E4A-AC68-87BB1C149EEC}" srcOrd="2" destOrd="0" parTransId="{990BC7E5-554C-864E-BF9C-68D44A8103A4}" sibTransId="{6FF94187-4D6C-C64A-9F20-C2E2BBFE444C}"/>
    <dgm:cxn modelId="{F1FDBDCA-17A0-C846-9256-A85AD4CEBF7F}" type="presOf" srcId="{3A396CFE-F97E-0546-875C-01585FF11C15}" destId="{28E5DD68-92F7-4B41-945A-0A864B3AA399}" srcOrd="0" destOrd="0" presId="urn:microsoft.com/office/officeart/2009/3/layout/IncreasingArrowsProcess"/>
    <dgm:cxn modelId="{E9B3D3DD-FFE0-DB49-8EBD-4950CABF96A8}" srcId="{0820C448-1F1E-2149-ABBC-A2155CD7BB7C}" destId="{E804EF24-6B26-E54F-A4DE-76037F8589E3}" srcOrd="0" destOrd="0" parTransId="{A959E2E0-B153-D741-AA1B-9E8510846FE5}" sibTransId="{04F71CD7-A386-F94A-AD3C-3BAD0FA9F3D1}"/>
    <dgm:cxn modelId="{A7F079AD-E341-3A4D-9E2D-D4F9E13B660F}" type="presOf" srcId="{E804EF24-6B26-E54F-A4DE-76037F8589E3}" destId="{FFF39B4C-1DAA-6549-BEBE-08FB5FE8A426}" srcOrd="0" destOrd="0" presId="urn:microsoft.com/office/officeart/2009/3/layout/IncreasingArrowsProcess"/>
    <dgm:cxn modelId="{38AE2E2C-1DF6-2E41-8D47-9C4D08DFC2BE}" srcId="{43D077FC-ACD5-2349-A8EC-A3BDEF43B8FE}" destId="{CBC41DDB-54F7-2548-A8AC-3348FB58A38B}" srcOrd="0" destOrd="0" parTransId="{D78DB4A9-7E69-D74A-9B18-011F2EC61372}" sibTransId="{21311E0D-C054-F241-AE63-53C17B339AD4}"/>
    <dgm:cxn modelId="{AC66A628-5950-3844-9BAF-B645C8BC5A58}" type="presOf" srcId="{07A78F48-70B3-FD43-9CAB-E791AADC49C6}" destId="{919DBE7B-D53C-B244-AEE7-5F956ABF7B32}" srcOrd="0" destOrd="0" presId="urn:microsoft.com/office/officeart/2009/3/layout/IncreasingArrowsProcess"/>
    <dgm:cxn modelId="{3D830231-A091-634E-95DF-E0A4E98A9980}" srcId="{C70228C3-6A9B-9E4A-AC68-87BB1C149EEC}" destId="{521E7DE9-B046-7E42-B67A-E0BE5503C7C7}" srcOrd="0" destOrd="0" parTransId="{2C570107-75A3-D140-8519-AE61813A1CDC}" sibTransId="{FD9E9296-3633-3F42-BB2C-1654F8761078}"/>
    <dgm:cxn modelId="{C46C0E2D-08B2-AC4F-BE61-C7C9EEA9ABD4}" type="presOf" srcId="{43D077FC-ACD5-2349-A8EC-A3BDEF43B8FE}" destId="{31BC7EFF-3521-0542-A40C-7594324C7344}" srcOrd="0" destOrd="0" presId="urn:microsoft.com/office/officeart/2009/3/layout/IncreasingArrowsProcess"/>
    <dgm:cxn modelId="{24F98AEF-0456-1946-BA32-BAF312382C40}" type="presParOf" srcId="{31BC7EFF-3521-0542-A40C-7594324C7344}" destId="{98B2A5DF-80C5-994D-B781-512A0E1D0BDF}" srcOrd="0" destOrd="0" presId="urn:microsoft.com/office/officeart/2009/3/layout/IncreasingArrowsProcess"/>
    <dgm:cxn modelId="{AFB6E7BB-E27E-4F42-BAD4-6E68D945A5BB}" type="presParOf" srcId="{31BC7EFF-3521-0542-A40C-7594324C7344}" destId="{919DBE7B-D53C-B244-AEE7-5F956ABF7B32}" srcOrd="1" destOrd="0" presId="urn:microsoft.com/office/officeart/2009/3/layout/IncreasingArrowsProcess"/>
    <dgm:cxn modelId="{925DC7A6-030A-F94A-AB04-318F1DFAEEF4}" type="presParOf" srcId="{31BC7EFF-3521-0542-A40C-7594324C7344}" destId="{F82E2533-4EBC-5742-BAB7-12D0FF56C941}" srcOrd="2" destOrd="0" presId="urn:microsoft.com/office/officeart/2009/3/layout/IncreasingArrowsProcess"/>
    <dgm:cxn modelId="{ABCAB1DB-1BAD-9449-AC99-BF11F21E8882}" type="presParOf" srcId="{31BC7EFF-3521-0542-A40C-7594324C7344}" destId="{FFF39B4C-1DAA-6549-BEBE-08FB5FE8A426}" srcOrd="3" destOrd="0" presId="urn:microsoft.com/office/officeart/2009/3/layout/IncreasingArrowsProcess"/>
    <dgm:cxn modelId="{3A147E35-9501-9440-8C6B-60E18DCED2D8}" type="presParOf" srcId="{31BC7EFF-3521-0542-A40C-7594324C7344}" destId="{CE906805-B119-3943-BE29-0D78CC89373C}" srcOrd="4" destOrd="0" presId="urn:microsoft.com/office/officeart/2009/3/layout/IncreasingArrowsProcess"/>
    <dgm:cxn modelId="{642D9157-E922-9A4C-952F-19168FF94DAE}" type="presParOf" srcId="{31BC7EFF-3521-0542-A40C-7594324C7344}" destId="{D9238C82-8C4F-1E41-B6D6-B72661545916}" srcOrd="5" destOrd="0" presId="urn:microsoft.com/office/officeart/2009/3/layout/IncreasingArrowsProcess"/>
    <dgm:cxn modelId="{6052986B-1469-9B49-8182-60B8F6CA034D}" type="presParOf" srcId="{31BC7EFF-3521-0542-A40C-7594324C7344}" destId="{BB29F377-74BA-8442-9839-829CAAD01D91}" srcOrd="6" destOrd="0" presId="urn:microsoft.com/office/officeart/2009/3/layout/IncreasingArrowsProcess"/>
    <dgm:cxn modelId="{88C68F47-A0F5-7D44-83D5-399DADF06C1D}" type="presParOf" srcId="{31BC7EFF-3521-0542-A40C-7594324C7344}" destId="{28E5DD68-92F7-4B41-945A-0A864B3AA399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08FCBDD-B5EA-BD42-894C-6D9920CEC0EA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80DE8D2F-69F6-4A4F-8780-EF1F59C8C49D}">
      <dgm:prSet phldrT="[Text]"/>
      <dgm:spPr/>
      <dgm:t>
        <a:bodyPr/>
        <a:lstStyle/>
        <a:p>
          <a:r>
            <a:rPr lang="en-US" dirty="0" smtClean="0"/>
            <a:t> Purpose</a:t>
          </a:r>
          <a:endParaRPr lang="en-US" dirty="0"/>
        </a:p>
      </dgm:t>
    </dgm:pt>
    <dgm:pt modelId="{D85C93E9-2667-914C-84B4-9A76BE365A2C}" type="parTrans" cxnId="{B05EB516-A459-294E-B849-7AF8CE055341}">
      <dgm:prSet/>
      <dgm:spPr/>
      <dgm:t>
        <a:bodyPr/>
        <a:lstStyle/>
        <a:p>
          <a:endParaRPr lang="en-US"/>
        </a:p>
      </dgm:t>
    </dgm:pt>
    <dgm:pt modelId="{504423B0-39F1-DD40-A53D-B987A9200D7F}" type="sibTrans" cxnId="{B05EB516-A459-294E-B849-7AF8CE055341}">
      <dgm:prSet/>
      <dgm:spPr>
        <a:solidFill>
          <a:schemeClr val="accent2"/>
        </a:solidFill>
      </dgm:spPr>
      <dgm:t>
        <a:bodyPr/>
        <a:lstStyle/>
        <a:p>
          <a:endParaRPr lang="en-US">
            <a:solidFill>
              <a:srgbClr val="FF0000"/>
            </a:solidFill>
          </a:endParaRPr>
        </a:p>
      </dgm:t>
    </dgm:pt>
    <dgm:pt modelId="{D84CE03C-4E98-9449-ACFB-0288FE066608}">
      <dgm:prSet phldrT="[Text]"/>
      <dgm:spPr/>
      <dgm:t>
        <a:bodyPr/>
        <a:lstStyle/>
        <a:p>
          <a:r>
            <a:rPr lang="en-US" dirty="0" smtClean="0"/>
            <a:t> </a:t>
          </a:r>
          <a:r>
            <a:rPr lang="en-US" dirty="0" smtClean="0">
              <a:solidFill>
                <a:srgbClr val="FF0000"/>
              </a:solidFill>
            </a:rPr>
            <a:t>conceptual framework</a:t>
          </a:r>
          <a:endParaRPr lang="en-US" dirty="0">
            <a:solidFill>
              <a:srgbClr val="FF0000"/>
            </a:solidFill>
          </a:endParaRPr>
        </a:p>
      </dgm:t>
    </dgm:pt>
    <dgm:pt modelId="{E054B6C9-594A-5940-8806-56DC8F8E1C41}" type="parTrans" cxnId="{91C38C4D-8FE0-C342-A660-B2EAA18F7A71}">
      <dgm:prSet/>
      <dgm:spPr/>
      <dgm:t>
        <a:bodyPr/>
        <a:lstStyle/>
        <a:p>
          <a:endParaRPr lang="en-US"/>
        </a:p>
      </dgm:t>
    </dgm:pt>
    <dgm:pt modelId="{465DE87F-E1F2-2A42-8183-62AA32B2FEF0}" type="sibTrans" cxnId="{91C38C4D-8FE0-C342-A660-B2EAA18F7A71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1D3B2CBA-ECC2-7948-AE4B-C849CC1FFB2B}">
      <dgm:prSet phldrT="[Text]"/>
      <dgm:spPr/>
      <dgm:t>
        <a:bodyPr/>
        <a:lstStyle/>
        <a:p>
          <a:r>
            <a:rPr lang="en-US" dirty="0" smtClean="0"/>
            <a:t> Data Analysis</a:t>
          </a:r>
          <a:endParaRPr lang="en-US" dirty="0"/>
        </a:p>
      </dgm:t>
    </dgm:pt>
    <dgm:pt modelId="{E3BEAE6C-0558-A840-803E-302125F5AC58}" type="parTrans" cxnId="{046414C5-C7A6-064D-9F19-7297155BEA68}">
      <dgm:prSet/>
      <dgm:spPr/>
      <dgm:t>
        <a:bodyPr/>
        <a:lstStyle/>
        <a:p>
          <a:endParaRPr lang="en-US"/>
        </a:p>
      </dgm:t>
    </dgm:pt>
    <dgm:pt modelId="{AB55195A-6F46-A74A-8564-4924F94E6AD0}" type="sibTrans" cxnId="{046414C5-C7A6-064D-9F19-7297155BEA68}">
      <dgm:prSet/>
      <dgm:spPr/>
      <dgm:t>
        <a:bodyPr/>
        <a:lstStyle/>
        <a:p>
          <a:endParaRPr lang="en-US"/>
        </a:p>
      </dgm:t>
    </dgm:pt>
    <dgm:pt modelId="{F0C10037-8758-3C4C-B832-2D92E956032E}">
      <dgm:prSet phldrT="[Text]"/>
      <dgm:spPr/>
      <dgm:t>
        <a:bodyPr/>
        <a:lstStyle/>
        <a:p>
          <a:r>
            <a:rPr lang="en-US" dirty="0" smtClean="0"/>
            <a:t>Method</a:t>
          </a:r>
          <a:endParaRPr lang="en-US" dirty="0"/>
        </a:p>
      </dgm:t>
    </dgm:pt>
    <dgm:pt modelId="{6549F801-B56B-114B-8F42-78965856193E}" type="parTrans" cxnId="{697AB673-5349-524B-9561-FAFCED614D55}">
      <dgm:prSet/>
      <dgm:spPr/>
      <dgm:t>
        <a:bodyPr/>
        <a:lstStyle/>
        <a:p>
          <a:endParaRPr lang="en-US"/>
        </a:p>
      </dgm:t>
    </dgm:pt>
    <dgm:pt modelId="{BA4A916F-DB7C-1840-8FE6-4286E0A2FD5B}" type="sibTrans" cxnId="{697AB673-5349-524B-9561-FAFCED614D55}">
      <dgm:prSet/>
      <dgm:spPr>
        <a:solidFill>
          <a:srgbClr val="C0504D"/>
        </a:solidFill>
      </dgm:spPr>
      <dgm:t>
        <a:bodyPr/>
        <a:lstStyle/>
        <a:p>
          <a:endParaRPr lang="en-US"/>
        </a:p>
      </dgm:t>
    </dgm:pt>
    <dgm:pt modelId="{1B2C0A77-D815-184C-9802-3748A6BBB5E8}" type="pres">
      <dgm:prSet presAssocID="{208FCBDD-B5EA-BD42-894C-6D9920CEC0EA}" presName="Name0" presStyleCnt="0">
        <dgm:presLayoutVars>
          <dgm:dir/>
          <dgm:resizeHandles val="exact"/>
        </dgm:presLayoutVars>
      </dgm:prSet>
      <dgm:spPr/>
    </dgm:pt>
    <dgm:pt modelId="{89403ADA-3BC4-9B48-9517-67087FCB4571}" type="pres">
      <dgm:prSet presAssocID="{80DE8D2F-69F6-4A4F-8780-EF1F59C8C49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FF0D54-02C9-A840-BA14-4F43CA376702}" type="pres">
      <dgm:prSet presAssocID="{504423B0-39F1-DD40-A53D-B987A9200D7F}" presName="sibTrans" presStyleLbl="sibTrans2D1" presStyleIdx="0" presStyleCnt="3"/>
      <dgm:spPr/>
      <dgm:t>
        <a:bodyPr/>
        <a:lstStyle/>
        <a:p>
          <a:endParaRPr lang="en-US"/>
        </a:p>
      </dgm:t>
    </dgm:pt>
    <dgm:pt modelId="{1B1FEC80-9852-044B-A6C4-A3CD8F5F6A33}" type="pres">
      <dgm:prSet presAssocID="{504423B0-39F1-DD40-A53D-B987A9200D7F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48432656-4793-8243-A0D5-D265D721E327}" type="pres">
      <dgm:prSet presAssocID="{D84CE03C-4E98-9449-ACFB-0288FE06660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98EC0D-9803-8840-BFA6-E17F1263EBD5}" type="pres">
      <dgm:prSet presAssocID="{465DE87F-E1F2-2A42-8183-62AA32B2FEF0}" presName="sibTrans" presStyleLbl="sibTrans2D1" presStyleIdx="1" presStyleCnt="3"/>
      <dgm:spPr/>
      <dgm:t>
        <a:bodyPr/>
        <a:lstStyle/>
        <a:p>
          <a:endParaRPr lang="en-US"/>
        </a:p>
      </dgm:t>
    </dgm:pt>
    <dgm:pt modelId="{F9CF4E11-007C-444E-9AF8-EA11E3D06146}" type="pres">
      <dgm:prSet presAssocID="{465DE87F-E1F2-2A42-8183-62AA32B2FEF0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C3E3C678-D612-0A43-A332-F4B7624F7094}" type="pres">
      <dgm:prSet presAssocID="{F0C10037-8758-3C4C-B832-2D92E956032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511A2-8864-5040-922D-AD17B664BB92}" type="pres">
      <dgm:prSet presAssocID="{BA4A916F-DB7C-1840-8FE6-4286E0A2FD5B}" presName="sibTrans" presStyleLbl="sibTrans2D1" presStyleIdx="2" presStyleCnt="3"/>
      <dgm:spPr/>
      <dgm:t>
        <a:bodyPr/>
        <a:lstStyle/>
        <a:p>
          <a:endParaRPr lang="en-US"/>
        </a:p>
      </dgm:t>
    </dgm:pt>
    <dgm:pt modelId="{D3213E7B-1AF0-F149-A307-08E672A70F6E}" type="pres">
      <dgm:prSet presAssocID="{BA4A916F-DB7C-1840-8FE6-4286E0A2FD5B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44E274AE-6C0F-CC48-8824-CD9D937DF828}" type="pres">
      <dgm:prSet presAssocID="{1D3B2CBA-ECC2-7948-AE4B-C849CC1FFB2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128734-336D-3E40-983D-537B29F59CAE}" type="presOf" srcId="{504423B0-39F1-DD40-A53D-B987A9200D7F}" destId="{3EFF0D54-02C9-A840-BA14-4F43CA376702}" srcOrd="0" destOrd="0" presId="urn:microsoft.com/office/officeart/2005/8/layout/process1"/>
    <dgm:cxn modelId="{2E444DFA-7C6C-3641-9097-38D0FC6C71B6}" type="presOf" srcId="{208FCBDD-B5EA-BD42-894C-6D9920CEC0EA}" destId="{1B2C0A77-D815-184C-9802-3748A6BBB5E8}" srcOrd="0" destOrd="0" presId="urn:microsoft.com/office/officeart/2005/8/layout/process1"/>
    <dgm:cxn modelId="{697AB673-5349-524B-9561-FAFCED614D55}" srcId="{208FCBDD-B5EA-BD42-894C-6D9920CEC0EA}" destId="{F0C10037-8758-3C4C-B832-2D92E956032E}" srcOrd="2" destOrd="0" parTransId="{6549F801-B56B-114B-8F42-78965856193E}" sibTransId="{BA4A916F-DB7C-1840-8FE6-4286E0A2FD5B}"/>
    <dgm:cxn modelId="{B05EB516-A459-294E-B849-7AF8CE055341}" srcId="{208FCBDD-B5EA-BD42-894C-6D9920CEC0EA}" destId="{80DE8D2F-69F6-4A4F-8780-EF1F59C8C49D}" srcOrd="0" destOrd="0" parTransId="{D85C93E9-2667-914C-84B4-9A76BE365A2C}" sibTransId="{504423B0-39F1-DD40-A53D-B987A9200D7F}"/>
    <dgm:cxn modelId="{A60501F4-71BD-D940-AC2F-B14EE88DE8AC}" type="presOf" srcId="{465DE87F-E1F2-2A42-8183-62AA32B2FEF0}" destId="{F9CF4E11-007C-444E-9AF8-EA11E3D06146}" srcOrd="1" destOrd="0" presId="urn:microsoft.com/office/officeart/2005/8/layout/process1"/>
    <dgm:cxn modelId="{046414C5-C7A6-064D-9F19-7297155BEA68}" srcId="{208FCBDD-B5EA-BD42-894C-6D9920CEC0EA}" destId="{1D3B2CBA-ECC2-7948-AE4B-C849CC1FFB2B}" srcOrd="3" destOrd="0" parTransId="{E3BEAE6C-0558-A840-803E-302125F5AC58}" sibTransId="{AB55195A-6F46-A74A-8564-4924F94E6AD0}"/>
    <dgm:cxn modelId="{5F4541F0-9CBF-2344-B369-0843B63BFB89}" type="presOf" srcId="{504423B0-39F1-DD40-A53D-B987A9200D7F}" destId="{1B1FEC80-9852-044B-A6C4-A3CD8F5F6A33}" srcOrd="1" destOrd="0" presId="urn:microsoft.com/office/officeart/2005/8/layout/process1"/>
    <dgm:cxn modelId="{91C38C4D-8FE0-C342-A660-B2EAA18F7A71}" srcId="{208FCBDD-B5EA-BD42-894C-6D9920CEC0EA}" destId="{D84CE03C-4E98-9449-ACFB-0288FE066608}" srcOrd="1" destOrd="0" parTransId="{E054B6C9-594A-5940-8806-56DC8F8E1C41}" sibTransId="{465DE87F-E1F2-2A42-8183-62AA32B2FEF0}"/>
    <dgm:cxn modelId="{A44D5A04-A415-754B-BE0B-AA677E040D4A}" type="presOf" srcId="{BA4A916F-DB7C-1840-8FE6-4286E0A2FD5B}" destId="{703511A2-8864-5040-922D-AD17B664BB92}" srcOrd="0" destOrd="0" presId="urn:microsoft.com/office/officeart/2005/8/layout/process1"/>
    <dgm:cxn modelId="{3C53614A-D06C-074C-ACEF-A8913DB604F5}" type="presOf" srcId="{465DE87F-E1F2-2A42-8183-62AA32B2FEF0}" destId="{9398EC0D-9803-8840-BFA6-E17F1263EBD5}" srcOrd="0" destOrd="0" presId="urn:microsoft.com/office/officeart/2005/8/layout/process1"/>
    <dgm:cxn modelId="{80A9C52F-D603-664B-93E9-9A835B5A5FED}" type="presOf" srcId="{D84CE03C-4E98-9449-ACFB-0288FE066608}" destId="{48432656-4793-8243-A0D5-D265D721E327}" srcOrd="0" destOrd="0" presId="urn:microsoft.com/office/officeart/2005/8/layout/process1"/>
    <dgm:cxn modelId="{5ED651E0-E102-234C-A940-16EE5BF4CF7F}" type="presOf" srcId="{BA4A916F-DB7C-1840-8FE6-4286E0A2FD5B}" destId="{D3213E7B-1AF0-F149-A307-08E672A70F6E}" srcOrd="1" destOrd="0" presId="urn:microsoft.com/office/officeart/2005/8/layout/process1"/>
    <dgm:cxn modelId="{724F8553-1836-4A49-A6B1-52692E88C272}" type="presOf" srcId="{1D3B2CBA-ECC2-7948-AE4B-C849CC1FFB2B}" destId="{44E274AE-6C0F-CC48-8824-CD9D937DF828}" srcOrd="0" destOrd="0" presId="urn:microsoft.com/office/officeart/2005/8/layout/process1"/>
    <dgm:cxn modelId="{7093BB76-3794-C247-B5E7-DFE4825CBE1D}" type="presOf" srcId="{F0C10037-8758-3C4C-B832-2D92E956032E}" destId="{C3E3C678-D612-0A43-A332-F4B7624F7094}" srcOrd="0" destOrd="0" presId="urn:microsoft.com/office/officeart/2005/8/layout/process1"/>
    <dgm:cxn modelId="{D6121E3E-0BAD-9744-AF72-F3613CAA4553}" type="presOf" srcId="{80DE8D2F-69F6-4A4F-8780-EF1F59C8C49D}" destId="{89403ADA-3BC4-9B48-9517-67087FCB4571}" srcOrd="0" destOrd="0" presId="urn:microsoft.com/office/officeart/2005/8/layout/process1"/>
    <dgm:cxn modelId="{FA0A3F44-1147-BC46-82EB-9E2713CACA64}" type="presParOf" srcId="{1B2C0A77-D815-184C-9802-3748A6BBB5E8}" destId="{89403ADA-3BC4-9B48-9517-67087FCB4571}" srcOrd="0" destOrd="0" presId="urn:microsoft.com/office/officeart/2005/8/layout/process1"/>
    <dgm:cxn modelId="{4278E9BB-B4EA-CF43-80A6-8A15F78FCAF1}" type="presParOf" srcId="{1B2C0A77-D815-184C-9802-3748A6BBB5E8}" destId="{3EFF0D54-02C9-A840-BA14-4F43CA376702}" srcOrd="1" destOrd="0" presId="urn:microsoft.com/office/officeart/2005/8/layout/process1"/>
    <dgm:cxn modelId="{82A0D660-87A3-FF4C-AF33-B3AEE9154C45}" type="presParOf" srcId="{3EFF0D54-02C9-A840-BA14-4F43CA376702}" destId="{1B1FEC80-9852-044B-A6C4-A3CD8F5F6A33}" srcOrd="0" destOrd="0" presId="urn:microsoft.com/office/officeart/2005/8/layout/process1"/>
    <dgm:cxn modelId="{AA9144B3-4DDF-C04F-925F-F4391EB6986C}" type="presParOf" srcId="{1B2C0A77-D815-184C-9802-3748A6BBB5E8}" destId="{48432656-4793-8243-A0D5-D265D721E327}" srcOrd="2" destOrd="0" presId="urn:microsoft.com/office/officeart/2005/8/layout/process1"/>
    <dgm:cxn modelId="{7362E9E0-55F0-AB40-A069-EA90555DE730}" type="presParOf" srcId="{1B2C0A77-D815-184C-9802-3748A6BBB5E8}" destId="{9398EC0D-9803-8840-BFA6-E17F1263EBD5}" srcOrd="3" destOrd="0" presId="urn:microsoft.com/office/officeart/2005/8/layout/process1"/>
    <dgm:cxn modelId="{BDDED020-F1CB-CD48-A3AF-E82AFAACCC56}" type="presParOf" srcId="{9398EC0D-9803-8840-BFA6-E17F1263EBD5}" destId="{F9CF4E11-007C-444E-9AF8-EA11E3D06146}" srcOrd="0" destOrd="0" presId="urn:microsoft.com/office/officeart/2005/8/layout/process1"/>
    <dgm:cxn modelId="{B84F1579-C9E1-5540-A301-01C4E18D41B6}" type="presParOf" srcId="{1B2C0A77-D815-184C-9802-3748A6BBB5E8}" destId="{C3E3C678-D612-0A43-A332-F4B7624F7094}" srcOrd="4" destOrd="0" presId="urn:microsoft.com/office/officeart/2005/8/layout/process1"/>
    <dgm:cxn modelId="{794E1B8F-2B6E-004E-B22D-008434C08855}" type="presParOf" srcId="{1B2C0A77-D815-184C-9802-3748A6BBB5E8}" destId="{703511A2-8864-5040-922D-AD17B664BB92}" srcOrd="5" destOrd="0" presId="urn:microsoft.com/office/officeart/2005/8/layout/process1"/>
    <dgm:cxn modelId="{9361CC1A-52B6-B441-9063-32BBA4C08800}" type="presParOf" srcId="{703511A2-8864-5040-922D-AD17B664BB92}" destId="{D3213E7B-1AF0-F149-A307-08E672A70F6E}" srcOrd="0" destOrd="0" presId="urn:microsoft.com/office/officeart/2005/8/layout/process1"/>
    <dgm:cxn modelId="{9C9D6D24-E21C-1E43-BED5-8EB35F055A77}" type="presParOf" srcId="{1B2C0A77-D815-184C-9802-3748A6BBB5E8}" destId="{44E274AE-6C0F-CC48-8824-CD9D937DF828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A6FD3C0-C21E-4547-9B21-93EE070A55AA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0"/>
      <dgm:spPr/>
    </dgm:pt>
    <dgm:pt modelId="{A63CEF45-111B-9740-BBCF-AD60A3140FA0}">
      <dgm:prSet phldrT="[Text]" phldr="1"/>
      <dgm:spPr/>
      <dgm:t>
        <a:bodyPr/>
        <a:lstStyle/>
        <a:p>
          <a:endParaRPr lang="en-US"/>
        </a:p>
      </dgm:t>
    </dgm:pt>
    <dgm:pt modelId="{35AD4907-1049-AF49-999C-0565EF4F488E}" type="parTrans" cxnId="{398BEEF3-B744-3244-9547-C253DF8570DC}">
      <dgm:prSet/>
      <dgm:spPr/>
      <dgm:t>
        <a:bodyPr/>
        <a:lstStyle/>
        <a:p>
          <a:endParaRPr lang="en-US"/>
        </a:p>
      </dgm:t>
    </dgm:pt>
    <dgm:pt modelId="{5AC31E51-1DB7-8548-B20A-35395C07DAA7}" type="sibTrans" cxnId="{398BEEF3-B744-3244-9547-C253DF8570DC}">
      <dgm:prSet/>
      <dgm:spPr/>
      <dgm:t>
        <a:bodyPr/>
        <a:lstStyle/>
        <a:p>
          <a:endParaRPr lang="en-US"/>
        </a:p>
      </dgm:t>
    </dgm:pt>
    <dgm:pt modelId="{7D2D2CE0-29F7-7F42-BFCD-7352933381FE}">
      <dgm:prSet phldrT="[Text]" phldr="1"/>
      <dgm:spPr/>
      <dgm:t>
        <a:bodyPr/>
        <a:lstStyle/>
        <a:p>
          <a:endParaRPr lang="en-US"/>
        </a:p>
      </dgm:t>
    </dgm:pt>
    <dgm:pt modelId="{3604479A-583B-E84A-AF87-C33056A85766}" type="parTrans" cxnId="{A7C4758D-D302-414B-845C-10AFEE7DB8CA}">
      <dgm:prSet/>
      <dgm:spPr/>
      <dgm:t>
        <a:bodyPr/>
        <a:lstStyle/>
        <a:p>
          <a:endParaRPr lang="en-US"/>
        </a:p>
      </dgm:t>
    </dgm:pt>
    <dgm:pt modelId="{043A18FD-DD7E-5041-85DD-08EF3FA5045A}" type="sibTrans" cxnId="{A7C4758D-D302-414B-845C-10AFEE7DB8CA}">
      <dgm:prSet/>
      <dgm:spPr/>
      <dgm:t>
        <a:bodyPr/>
        <a:lstStyle/>
        <a:p>
          <a:endParaRPr lang="en-US"/>
        </a:p>
      </dgm:t>
    </dgm:pt>
    <dgm:pt modelId="{BADA8342-2370-5948-92B2-6E5928FF56ED}">
      <dgm:prSet phldrT="[Text]" phldr="1"/>
      <dgm:spPr/>
      <dgm:t>
        <a:bodyPr/>
        <a:lstStyle/>
        <a:p>
          <a:endParaRPr lang="en-US"/>
        </a:p>
      </dgm:t>
    </dgm:pt>
    <dgm:pt modelId="{F11F90DC-40BB-4647-BC43-785710DB1A07}" type="parTrans" cxnId="{3630BB51-3657-1447-8343-B1E6FB1D7E7B}">
      <dgm:prSet/>
      <dgm:spPr/>
      <dgm:t>
        <a:bodyPr/>
        <a:lstStyle/>
        <a:p>
          <a:endParaRPr lang="en-US"/>
        </a:p>
      </dgm:t>
    </dgm:pt>
    <dgm:pt modelId="{571482AF-0451-084D-AEC1-0C2512A61280}" type="sibTrans" cxnId="{3630BB51-3657-1447-8343-B1E6FB1D7E7B}">
      <dgm:prSet/>
      <dgm:spPr/>
      <dgm:t>
        <a:bodyPr/>
        <a:lstStyle/>
        <a:p>
          <a:endParaRPr lang="en-US"/>
        </a:p>
      </dgm:t>
    </dgm:pt>
    <dgm:pt modelId="{DEA4E841-ABC7-1949-ACA3-6C947AC9FFDA}" type="pres">
      <dgm:prSet presAssocID="{EA6FD3C0-C21E-4547-9B21-93EE070A55AA}" presName="Name0" presStyleCnt="0">
        <dgm:presLayoutVars>
          <dgm:dir/>
          <dgm:resizeHandles val="exact"/>
        </dgm:presLayoutVars>
      </dgm:prSet>
      <dgm:spPr/>
    </dgm:pt>
    <dgm:pt modelId="{032DCF3E-53CC-CD48-B444-14896A094A95}" type="pres">
      <dgm:prSet presAssocID="{A63CEF45-111B-9740-BBCF-AD60A3140FA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AA68D-BDFC-7049-AAFF-8D8A71B0CFAB}" type="pres">
      <dgm:prSet presAssocID="{5AC31E51-1DB7-8548-B20A-35395C07DAA7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F6713C2-FC64-564D-AB17-2A7042D1D017}" type="pres">
      <dgm:prSet presAssocID="{5AC31E51-1DB7-8548-B20A-35395C07DAA7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AB290D58-F829-E641-B3F0-4192A5294F2C}" type="pres">
      <dgm:prSet presAssocID="{7D2D2CE0-29F7-7F42-BFCD-7352933381F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9CBD12-1A88-B84A-9993-6DF40D20342D}" type="pres">
      <dgm:prSet presAssocID="{043A18FD-DD7E-5041-85DD-08EF3FA5045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7E066BFC-786A-C64E-9A63-123EDD471FF7}" type="pres">
      <dgm:prSet presAssocID="{043A18FD-DD7E-5041-85DD-08EF3FA5045A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C32887A-752F-A740-B124-963CF1AA6A13}" type="pres">
      <dgm:prSet presAssocID="{BADA8342-2370-5948-92B2-6E5928FF56E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C4758D-D302-414B-845C-10AFEE7DB8CA}" srcId="{EA6FD3C0-C21E-4547-9B21-93EE070A55AA}" destId="{7D2D2CE0-29F7-7F42-BFCD-7352933381FE}" srcOrd="1" destOrd="0" parTransId="{3604479A-583B-E84A-AF87-C33056A85766}" sibTransId="{043A18FD-DD7E-5041-85DD-08EF3FA5045A}"/>
    <dgm:cxn modelId="{40DAE48C-6203-B84F-94FC-10B77F857CB3}" type="presOf" srcId="{043A18FD-DD7E-5041-85DD-08EF3FA5045A}" destId="{489CBD12-1A88-B84A-9993-6DF40D20342D}" srcOrd="0" destOrd="0" presId="urn:microsoft.com/office/officeart/2005/8/layout/process1"/>
    <dgm:cxn modelId="{ECCCF76C-326E-654B-BDF4-9919998C0306}" type="presOf" srcId="{BADA8342-2370-5948-92B2-6E5928FF56ED}" destId="{CC32887A-752F-A740-B124-963CF1AA6A13}" srcOrd="0" destOrd="0" presId="urn:microsoft.com/office/officeart/2005/8/layout/process1"/>
    <dgm:cxn modelId="{239965E0-75DD-6741-9D5E-8B267CC8AECD}" type="presOf" srcId="{043A18FD-DD7E-5041-85DD-08EF3FA5045A}" destId="{7E066BFC-786A-C64E-9A63-123EDD471FF7}" srcOrd="1" destOrd="0" presId="urn:microsoft.com/office/officeart/2005/8/layout/process1"/>
    <dgm:cxn modelId="{2A3D6F9C-D8C5-0E4E-86ED-E9DFAEA2F9C7}" type="presOf" srcId="{5AC31E51-1DB7-8548-B20A-35395C07DAA7}" destId="{172AA68D-BDFC-7049-AAFF-8D8A71B0CFAB}" srcOrd="0" destOrd="0" presId="urn:microsoft.com/office/officeart/2005/8/layout/process1"/>
    <dgm:cxn modelId="{42A742B6-ED0A-8A49-9EC9-334F39E7DC89}" type="presOf" srcId="{EA6FD3C0-C21E-4547-9B21-93EE070A55AA}" destId="{DEA4E841-ABC7-1949-ACA3-6C947AC9FFDA}" srcOrd="0" destOrd="0" presId="urn:microsoft.com/office/officeart/2005/8/layout/process1"/>
    <dgm:cxn modelId="{3630BB51-3657-1447-8343-B1E6FB1D7E7B}" srcId="{EA6FD3C0-C21E-4547-9B21-93EE070A55AA}" destId="{BADA8342-2370-5948-92B2-6E5928FF56ED}" srcOrd="2" destOrd="0" parTransId="{F11F90DC-40BB-4647-BC43-785710DB1A07}" sibTransId="{571482AF-0451-084D-AEC1-0C2512A61280}"/>
    <dgm:cxn modelId="{DF5D76D5-263F-754F-8A17-6B034A40EA89}" type="presOf" srcId="{A63CEF45-111B-9740-BBCF-AD60A3140FA0}" destId="{032DCF3E-53CC-CD48-B444-14896A094A95}" srcOrd="0" destOrd="0" presId="urn:microsoft.com/office/officeart/2005/8/layout/process1"/>
    <dgm:cxn modelId="{CC4D7F43-2E2F-7D4C-B402-6043EA9A5631}" type="presOf" srcId="{5AC31E51-1DB7-8548-B20A-35395C07DAA7}" destId="{9F6713C2-FC64-564D-AB17-2A7042D1D017}" srcOrd="1" destOrd="0" presId="urn:microsoft.com/office/officeart/2005/8/layout/process1"/>
    <dgm:cxn modelId="{D7C27FA1-58FC-3042-8AF7-6F4DA2CCF1F3}" type="presOf" srcId="{7D2D2CE0-29F7-7F42-BFCD-7352933381FE}" destId="{AB290D58-F829-E641-B3F0-4192A5294F2C}" srcOrd="0" destOrd="0" presId="urn:microsoft.com/office/officeart/2005/8/layout/process1"/>
    <dgm:cxn modelId="{398BEEF3-B744-3244-9547-C253DF8570DC}" srcId="{EA6FD3C0-C21E-4547-9B21-93EE070A55AA}" destId="{A63CEF45-111B-9740-BBCF-AD60A3140FA0}" srcOrd="0" destOrd="0" parTransId="{35AD4907-1049-AF49-999C-0565EF4F488E}" sibTransId="{5AC31E51-1DB7-8548-B20A-35395C07DAA7}"/>
    <dgm:cxn modelId="{D6382089-D0F0-B240-8077-DC3B9D3CF1B2}" type="presParOf" srcId="{DEA4E841-ABC7-1949-ACA3-6C947AC9FFDA}" destId="{032DCF3E-53CC-CD48-B444-14896A094A95}" srcOrd="0" destOrd="0" presId="urn:microsoft.com/office/officeart/2005/8/layout/process1"/>
    <dgm:cxn modelId="{71146150-CC1B-7942-8BB5-9786B296DE0A}" type="presParOf" srcId="{DEA4E841-ABC7-1949-ACA3-6C947AC9FFDA}" destId="{172AA68D-BDFC-7049-AAFF-8D8A71B0CFAB}" srcOrd="1" destOrd="0" presId="urn:microsoft.com/office/officeart/2005/8/layout/process1"/>
    <dgm:cxn modelId="{95F3FD01-C4CE-A642-99FF-41F66322A73B}" type="presParOf" srcId="{172AA68D-BDFC-7049-AAFF-8D8A71B0CFAB}" destId="{9F6713C2-FC64-564D-AB17-2A7042D1D017}" srcOrd="0" destOrd="0" presId="urn:microsoft.com/office/officeart/2005/8/layout/process1"/>
    <dgm:cxn modelId="{F0CD78D1-F755-444A-9F40-A3A5F36AB1A1}" type="presParOf" srcId="{DEA4E841-ABC7-1949-ACA3-6C947AC9FFDA}" destId="{AB290D58-F829-E641-B3F0-4192A5294F2C}" srcOrd="2" destOrd="0" presId="urn:microsoft.com/office/officeart/2005/8/layout/process1"/>
    <dgm:cxn modelId="{F1804D1D-2F47-E64F-8851-6DF3DB0E3DAF}" type="presParOf" srcId="{DEA4E841-ABC7-1949-ACA3-6C947AC9FFDA}" destId="{489CBD12-1A88-B84A-9993-6DF40D20342D}" srcOrd="3" destOrd="0" presId="urn:microsoft.com/office/officeart/2005/8/layout/process1"/>
    <dgm:cxn modelId="{CE610574-62AB-5E47-AD5D-ED8C08EE3311}" type="presParOf" srcId="{489CBD12-1A88-B84A-9993-6DF40D20342D}" destId="{7E066BFC-786A-C64E-9A63-123EDD471FF7}" srcOrd="0" destOrd="0" presId="urn:microsoft.com/office/officeart/2005/8/layout/process1"/>
    <dgm:cxn modelId="{00119579-5CC3-124F-AC11-EFF64BBA086B}" type="presParOf" srcId="{DEA4E841-ABC7-1949-ACA3-6C947AC9FFDA}" destId="{CC32887A-752F-A740-B124-963CF1AA6A1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939DEFB-246E-994E-BBB3-73EACC2DA140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D154D16A-D465-524D-A10B-65BFC39A2AA4}">
      <dgm:prSet phldrT="[Text]"/>
      <dgm:spPr/>
      <dgm:t>
        <a:bodyPr/>
        <a:lstStyle/>
        <a:p>
          <a:r>
            <a:rPr lang="en-US" dirty="0" smtClean="0"/>
            <a:t>Explanation</a:t>
          </a:r>
          <a:endParaRPr lang="en-US" dirty="0"/>
        </a:p>
      </dgm:t>
    </dgm:pt>
    <dgm:pt modelId="{A7D6B6C2-71C9-8B40-A46D-2C287EEA1CFC}" type="parTrans" cxnId="{946E70C2-4B91-FE4A-B088-1284DC2B5FDB}">
      <dgm:prSet/>
      <dgm:spPr/>
      <dgm:t>
        <a:bodyPr/>
        <a:lstStyle/>
        <a:p>
          <a:endParaRPr lang="en-US"/>
        </a:p>
      </dgm:t>
    </dgm:pt>
    <dgm:pt modelId="{6CC850EA-915B-1443-A95F-90B80D6EDDDF}" type="sibTrans" cxnId="{946E70C2-4B91-FE4A-B088-1284DC2B5FDB}">
      <dgm:prSet/>
      <dgm:spPr/>
      <dgm:t>
        <a:bodyPr/>
        <a:lstStyle/>
        <a:p>
          <a:endParaRPr lang="en-US"/>
        </a:p>
      </dgm:t>
    </dgm:pt>
    <dgm:pt modelId="{D8DDE8D9-2C62-0048-BC70-579B0B1CFA43}">
      <dgm:prSet phldrT="[Text]"/>
      <dgm:spPr/>
      <dgm:t>
        <a:bodyPr/>
        <a:lstStyle/>
        <a:p>
          <a:r>
            <a:rPr lang="en-US" dirty="0" smtClean="0"/>
            <a:t>Hypotheses</a:t>
          </a:r>
          <a:endParaRPr lang="en-US" dirty="0"/>
        </a:p>
      </dgm:t>
    </dgm:pt>
    <dgm:pt modelId="{AB770BBF-0FF0-7A4B-95F4-D56E2068AC7E}" type="parTrans" cxnId="{DCEC797F-B0D3-9546-9E52-2735F3FC03D4}">
      <dgm:prSet/>
      <dgm:spPr/>
      <dgm:t>
        <a:bodyPr/>
        <a:lstStyle/>
        <a:p>
          <a:endParaRPr lang="en-US"/>
        </a:p>
      </dgm:t>
    </dgm:pt>
    <dgm:pt modelId="{EC07F434-1CB4-8F40-9C24-9CF343A94E11}" type="sibTrans" cxnId="{DCEC797F-B0D3-9546-9E52-2735F3FC03D4}">
      <dgm:prSet/>
      <dgm:spPr/>
      <dgm:t>
        <a:bodyPr/>
        <a:lstStyle/>
        <a:p>
          <a:endParaRPr lang="en-US"/>
        </a:p>
      </dgm:t>
    </dgm:pt>
    <dgm:pt modelId="{8A314FBC-A55B-E348-BCAC-AE6D041697C3}" type="pres">
      <dgm:prSet presAssocID="{9939DEFB-246E-994E-BBB3-73EACC2DA140}" presName="Name0" presStyleCnt="0">
        <dgm:presLayoutVars>
          <dgm:dir/>
          <dgm:resizeHandles val="exact"/>
        </dgm:presLayoutVars>
      </dgm:prSet>
      <dgm:spPr/>
    </dgm:pt>
    <dgm:pt modelId="{38928E7F-4A09-C64B-8846-1226A90FE872}" type="pres">
      <dgm:prSet presAssocID="{D154D16A-D465-524D-A10B-65BFC39A2AA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E83514-2E28-8741-97B1-BB463531CED6}" type="pres">
      <dgm:prSet presAssocID="{6CC850EA-915B-1443-A95F-90B80D6EDDDF}" presName="sibTrans" presStyleLbl="sibTrans2D1" presStyleIdx="0" presStyleCnt="1"/>
      <dgm:spPr/>
      <dgm:t>
        <a:bodyPr/>
        <a:lstStyle/>
        <a:p>
          <a:endParaRPr lang="en-US"/>
        </a:p>
      </dgm:t>
    </dgm:pt>
    <dgm:pt modelId="{D0CC7426-2458-0D44-960A-316F4528EAE2}" type="pres">
      <dgm:prSet presAssocID="{6CC850EA-915B-1443-A95F-90B80D6EDDDF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010FD9FD-EC27-0B4D-BFDA-6E61F7AF38D1}" type="pres">
      <dgm:prSet presAssocID="{D8DDE8D9-2C62-0048-BC70-579B0B1CFA4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EC797F-B0D3-9546-9E52-2735F3FC03D4}" srcId="{9939DEFB-246E-994E-BBB3-73EACC2DA140}" destId="{D8DDE8D9-2C62-0048-BC70-579B0B1CFA43}" srcOrd="1" destOrd="0" parTransId="{AB770BBF-0FF0-7A4B-95F4-D56E2068AC7E}" sibTransId="{EC07F434-1CB4-8F40-9C24-9CF343A94E11}"/>
    <dgm:cxn modelId="{36B1143B-3A8A-5E41-80E5-1C806126515B}" type="presOf" srcId="{6CC850EA-915B-1443-A95F-90B80D6EDDDF}" destId="{D0CC7426-2458-0D44-960A-316F4528EAE2}" srcOrd="1" destOrd="0" presId="urn:microsoft.com/office/officeart/2005/8/layout/process1"/>
    <dgm:cxn modelId="{946E70C2-4B91-FE4A-B088-1284DC2B5FDB}" srcId="{9939DEFB-246E-994E-BBB3-73EACC2DA140}" destId="{D154D16A-D465-524D-A10B-65BFC39A2AA4}" srcOrd="0" destOrd="0" parTransId="{A7D6B6C2-71C9-8B40-A46D-2C287EEA1CFC}" sibTransId="{6CC850EA-915B-1443-A95F-90B80D6EDDDF}"/>
    <dgm:cxn modelId="{1423EFAE-3691-E049-A73D-0776B26E428D}" type="presOf" srcId="{6CC850EA-915B-1443-A95F-90B80D6EDDDF}" destId="{D8E83514-2E28-8741-97B1-BB463531CED6}" srcOrd="0" destOrd="0" presId="urn:microsoft.com/office/officeart/2005/8/layout/process1"/>
    <dgm:cxn modelId="{C633DC68-74C4-2A43-9E03-CE9CCA90221E}" type="presOf" srcId="{D154D16A-D465-524D-A10B-65BFC39A2AA4}" destId="{38928E7F-4A09-C64B-8846-1226A90FE872}" srcOrd="0" destOrd="0" presId="urn:microsoft.com/office/officeart/2005/8/layout/process1"/>
    <dgm:cxn modelId="{65C2D2A7-2DEC-C149-B290-F7247D684AE6}" type="presOf" srcId="{9939DEFB-246E-994E-BBB3-73EACC2DA140}" destId="{8A314FBC-A55B-E348-BCAC-AE6D041697C3}" srcOrd="0" destOrd="0" presId="urn:microsoft.com/office/officeart/2005/8/layout/process1"/>
    <dgm:cxn modelId="{7578F3D8-799E-A34C-9105-4991D1CF6D51}" type="presOf" srcId="{D8DDE8D9-2C62-0048-BC70-579B0B1CFA43}" destId="{010FD9FD-EC27-0B4D-BFDA-6E61F7AF38D1}" srcOrd="0" destOrd="0" presId="urn:microsoft.com/office/officeart/2005/8/layout/process1"/>
    <dgm:cxn modelId="{CE864194-1B5F-724C-B3A3-CA475AAE3606}" type="presParOf" srcId="{8A314FBC-A55B-E348-BCAC-AE6D041697C3}" destId="{38928E7F-4A09-C64B-8846-1226A90FE872}" srcOrd="0" destOrd="0" presId="urn:microsoft.com/office/officeart/2005/8/layout/process1"/>
    <dgm:cxn modelId="{A220C601-4F1F-0149-9C94-3ADFDB640111}" type="presParOf" srcId="{8A314FBC-A55B-E348-BCAC-AE6D041697C3}" destId="{D8E83514-2E28-8741-97B1-BB463531CED6}" srcOrd="1" destOrd="0" presId="urn:microsoft.com/office/officeart/2005/8/layout/process1"/>
    <dgm:cxn modelId="{032A2938-37F4-6845-B37B-E3B42577EEF8}" type="presParOf" srcId="{D8E83514-2E28-8741-97B1-BB463531CED6}" destId="{D0CC7426-2458-0D44-960A-316F4528EAE2}" srcOrd="0" destOrd="0" presId="urn:microsoft.com/office/officeart/2005/8/layout/process1"/>
    <dgm:cxn modelId="{729036CE-0EFE-9D4D-ABAC-04F94D723D5C}" type="presParOf" srcId="{8A314FBC-A55B-E348-BCAC-AE6D041697C3}" destId="{010FD9FD-EC27-0B4D-BFDA-6E61F7AF38D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4B49AC6-73BB-C34E-8926-4E29E53FB4F1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3A1B14-8EAE-014C-8271-3F732D78BAA1}">
      <dgm:prSet phldrT="[Text]" custT="1"/>
      <dgm:spPr/>
      <dgm:t>
        <a:bodyPr/>
        <a:lstStyle/>
        <a:p>
          <a:r>
            <a:rPr lang="en-US" sz="2800" b="1" dirty="0" smtClean="0"/>
            <a:t>Explanation</a:t>
          </a:r>
          <a:endParaRPr lang="en-US" sz="2800" b="1" dirty="0"/>
        </a:p>
      </dgm:t>
    </dgm:pt>
    <dgm:pt modelId="{446C8380-CB42-FB49-9CAA-8495ECBD1259}" type="parTrans" cxnId="{F7EC4A14-AA86-9544-AE9E-480F9714075B}">
      <dgm:prSet/>
      <dgm:spPr/>
      <dgm:t>
        <a:bodyPr/>
        <a:lstStyle/>
        <a:p>
          <a:endParaRPr lang="en-US"/>
        </a:p>
      </dgm:t>
    </dgm:pt>
    <dgm:pt modelId="{7984B3AA-508E-E746-84BE-FC05BC8CEDBD}" type="sibTrans" cxnId="{F7EC4A14-AA86-9544-AE9E-480F9714075B}">
      <dgm:prSet/>
      <dgm:spPr/>
      <dgm:t>
        <a:bodyPr/>
        <a:lstStyle/>
        <a:p>
          <a:endParaRPr lang="en-US"/>
        </a:p>
      </dgm:t>
    </dgm:pt>
    <dgm:pt modelId="{CDBE1F4B-08FD-CB4A-8F0A-7BD470949BFF}">
      <dgm:prSet phldrT="[Text]" custT="1"/>
      <dgm:spPr/>
      <dgm:t>
        <a:bodyPr/>
        <a:lstStyle/>
        <a:p>
          <a:r>
            <a:rPr lang="en-US" sz="2800" dirty="0" smtClean="0"/>
            <a:t>What explains wages?</a:t>
          </a:r>
          <a:endParaRPr lang="en-US" sz="2800" dirty="0"/>
        </a:p>
      </dgm:t>
    </dgm:pt>
    <dgm:pt modelId="{9C52F113-B6B6-D74A-A218-57BD3762EC5C}" type="parTrans" cxnId="{918D4FE7-0BA4-CC45-8ECA-1B16F330C69B}">
      <dgm:prSet/>
      <dgm:spPr/>
      <dgm:t>
        <a:bodyPr/>
        <a:lstStyle/>
        <a:p>
          <a:endParaRPr lang="en-US"/>
        </a:p>
      </dgm:t>
    </dgm:pt>
    <dgm:pt modelId="{C0466701-D6B5-934E-B7E0-4EB5D6696941}" type="sibTrans" cxnId="{918D4FE7-0BA4-CC45-8ECA-1B16F330C69B}">
      <dgm:prSet/>
      <dgm:spPr/>
      <dgm:t>
        <a:bodyPr/>
        <a:lstStyle/>
        <a:p>
          <a:endParaRPr lang="en-US"/>
        </a:p>
      </dgm:t>
    </dgm:pt>
    <dgm:pt modelId="{EA942089-D618-B249-9129-E34855E230B8}">
      <dgm:prSet phldrT="[Text]" custT="1"/>
      <dgm:spPr/>
      <dgm:t>
        <a:bodyPr/>
        <a:lstStyle/>
        <a:p>
          <a:r>
            <a:rPr lang="en-US" sz="2800" b="1" dirty="0" smtClean="0"/>
            <a:t>Hypotheses</a:t>
          </a:r>
          <a:endParaRPr lang="en-US" sz="2800" b="1" dirty="0"/>
        </a:p>
      </dgm:t>
    </dgm:pt>
    <dgm:pt modelId="{9D2E4BD7-0DDF-8D48-AA7E-22EF46EEEAC4}" type="parTrans" cxnId="{0A885E2D-1107-BD49-96E9-6434E3FEF5B5}">
      <dgm:prSet/>
      <dgm:spPr/>
      <dgm:t>
        <a:bodyPr/>
        <a:lstStyle/>
        <a:p>
          <a:endParaRPr lang="en-US"/>
        </a:p>
      </dgm:t>
    </dgm:pt>
    <dgm:pt modelId="{9B18C500-2729-D34F-9214-64E704D513EB}" type="sibTrans" cxnId="{0A885E2D-1107-BD49-96E9-6434E3FEF5B5}">
      <dgm:prSet/>
      <dgm:spPr/>
      <dgm:t>
        <a:bodyPr/>
        <a:lstStyle/>
        <a:p>
          <a:endParaRPr lang="en-US"/>
        </a:p>
      </dgm:t>
    </dgm:pt>
    <dgm:pt modelId="{5930EE38-C6BE-4948-9471-9EC1B403A6D2}">
      <dgm:prSet phldrT="[Text]" custT="1"/>
      <dgm:spPr/>
      <dgm:t>
        <a:bodyPr/>
        <a:lstStyle/>
        <a:p>
          <a:r>
            <a:rPr lang="en-US" sz="3200" dirty="0" smtClean="0"/>
            <a:t>Education</a:t>
          </a:r>
          <a:endParaRPr lang="en-US" sz="3200" dirty="0"/>
        </a:p>
      </dgm:t>
    </dgm:pt>
    <dgm:pt modelId="{89997A0F-7935-3A44-8ECD-296FB855CF2B}" type="parTrans" cxnId="{1A72B8D7-CC0F-F249-A28A-84A69C8D8EC2}">
      <dgm:prSet/>
      <dgm:spPr/>
      <dgm:t>
        <a:bodyPr/>
        <a:lstStyle/>
        <a:p>
          <a:endParaRPr lang="en-US"/>
        </a:p>
      </dgm:t>
    </dgm:pt>
    <dgm:pt modelId="{90C6D162-CFA9-1745-B01D-E06C0A692061}" type="sibTrans" cxnId="{1A72B8D7-CC0F-F249-A28A-84A69C8D8EC2}">
      <dgm:prSet/>
      <dgm:spPr/>
      <dgm:t>
        <a:bodyPr/>
        <a:lstStyle/>
        <a:p>
          <a:endParaRPr lang="en-US"/>
        </a:p>
      </dgm:t>
    </dgm:pt>
    <dgm:pt modelId="{AFB34741-1BBB-2C48-9B32-E862A9DD0844}">
      <dgm:prSet phldrT="[Text]" custT="1"/>
      <dgm:spPr/>
      <dgm:t>
        <a:bodyPr/>
        <a:lstStyle/>
        <a:p>
          <a:r>
            <a:rPr lang="en-US" sz="3200" dirty="0" smtClean="0"/>
            <a:t>Intelligence</a:t>
          </a:r>
          <a:endParaRPr lang="en-US" sz="3200" dirty="0"/>
        </a:p>
      </dgm:t>
    </dgm:pt>
    <dgm:pt modelId="{D6D40C08-9772-EB4A-8A5B-CF70C3979197}" type="parTrans" cxnId="{31EB9CF1-CE05-A148-89C0-2FEC2462BCFA}">
      <dgm:prSet/>
      <dgm:spPr/>
      <dgm:t>
        <a:bodyPr/>
        <a:lstStyle/>
        <a:p>
          <a:endParaRPr lang="en-US"/>
        </a:p>
      </dgm:t>
    </dgm:pt>
    <dgm:pt modelId="{74EB6509-5F1E-E043-B0DB-D66A8D2005CC}" type="sibTrans" cxnId="{31EB9CF1-CE05-A148-89C0-2FEC2462BCFA}">
      <dgm:prSet/>
      <dgm:spPr/>
      <dgm:t>
        <a:bodyPr/>
        <a:lstStyle/>
        <a:p>
          <a:endParaRPr lang="en-US"/>
        </a:p>
      </dgm:t>
    </dgm:pt>
    <dgm:pt modelId="{28C351F0-42FC-5744-8C71-764CD841233B}">
      <dgm:prSet phldrT="[Text]" custT="1"/>
      <dgm:spPr/>
      <dgm:t>
        <a:bodyPr/>
        <a:lstStyle/>
        <a:p>
          <a:r>
            <a:rPr lang="en-US" sz="3200" dirty="0" smtClean="0"/>
            <a:t>Job tenure</a:t>
          </a:r>
          <a:endParaRPr lang="en-US" sz="3200" dirty="0"/>
        </a:p>
      </dgm:t>
    </dgm:pt>
    <dgm:pt modelId="{1B7365F2-7694-834F-8FE5-14125FE51FAE}" type="parTrans" cxnId="{C3E42C89-BCBE-3E4A-8860-CBD54D7966E1}">
      <dgm:prSet/>
      <dgm:spPr/>
      <dgm:t>
        <a:bodyPr/>
        <a:lstStyle/>
        <a:p>
          <a:endParaRPr lang="en-US"/>
        </a:p>
      </dgm:t>
    </dgm:pt>
    <dgm:pt modelId="{795B2659-C7E5-D747-9B55-639D78A18AD2}" type="sibTrans" cxnId="{C3E42C89-BCBE-3E4A-8860-CBD54D7966E1}">
      <dgm:prSet/>
      <dgm:spPr/>
      <dgm:t>
        <a:bodyPr/>
        <a:lstStyle/>
        <a:p>
          <a:endParaRPr lang="en-US"/>
        </a:p>
      </dgm:t>
    </dgm:pt>
    <dgm:pt modelId="{1B74AEFE-5298-DF48-8B0E-6F96B027F32C}" type="pres">
      <dgm:prSet presAssocID="{34B49AC6-73BB-C34E-8926-4E29E53FB4F1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29968B0-93E1-9641-9C48-FAC866BB6E85}" type="pres">
      <dgm:prSet presAssocID="{253A1B14-8EAE-014C-8271-3F732D78BAA1}" presName="parentText1" presStyleLbl="node1" presStyleIdx="0" presStyleCnt="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1A8FA5-1C4C-2C42-A656-2CAFDE676E1B}" type="pres">
      <dgm:prSet presAssocID="{253A1B14-8EAE-014C-8271-3F732D78BAA1}" presName="childText1" presStyleLbl="solidAlignAcc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913DBC-D2A4-934E-94A2-4E4319660F2C}" type="pres">
      <dgm:prSet presAssocID="{EA942089-D618-B249-9129-E34855E230B8}" presName="parentText2" presStyleLbl="node1" presStyleIdx="1" presStyleCnt="2" custLinFactNeighborX="-1283" custLinFactNeighborY="-135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CF280C-D72E-4F4B-8A5C-57260441D0EF}" type="pres">
      <dgm:prSet presAssocID="{EA942089-D618-B249-9129-E34855E230B8}" presName="childText2" presStyleLbl="solidAlignAcc1" presStyleIdx="1" presStyleCnt="2" custLinFactNeighborX="851" custLinFactNeighborY="-24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EC4A14-AA86-9544-AE9E-480F9714075B}" srcId="{34B49AC6-73BB-C34E-8926-4E29E53FB4F1}" destId="{253A1B14-8EAE-014C-8271-3F732D78BAA1}" srcOrd="0" destOrd="0" parTransId="{446C8380-CB42-FB49-9CAA-8495ECBD1259}" sibTransId="{7984B3AA-508E-E746-84BE-FC05BC8CEDBD}"/>
    <dgm:cxn modelId="{C3E42C89-BCBE-3E4A-8860-CBD54D7966E1}" srcId="{EA942089-D618-B249-9129-E34855E230B8}" destId="{28C351F0-42FC-5744-8C71-764CD841233B}" srcOrd="2" destOrd="0" parTransId="{1B7365F2-7694-834F-8FE5-14125FE51FAE}" sibTransId="{795B2659-C7E5-D747-9B55-639D78A18AD2}"/>
    <dgm:cxn modelId="{030B230A-172C-3D44-9960-63CE1E253128}" type="presOf" srcId="{AFB34741-1BBB-2C48-9B32-E862A9DD0844}" destId="{2BCF280C-D72E-4F4B-8A5C-57260441D0EF}" srcOrd="0" destOrd="1" presId="urn:microsoft.com/office/officeart/2009/3/layout/IncreasingArrowsProcess"/>
    <dgm:cxn modelId="{31EB9CF1-CE05-A148-89C0-2FEC2462BCFA}" srcId="{EA942089-D618-B249-9129-E34855E230B8}" destId="{AFB34741-1BBB-2C48-9B32-E862A9DD0844}" srcOrd="1" destOrd="0" parTransId="{D6D40C08-9772-EB4A-8A5B-CF70C3979197}" sibTransId="{74EB6509-5F1E-E043-B0DB-D66A8D2005CC}"/>
    <dgm:cxn modelId="{81CA95B7-A631-A940-AA97-EAA8AF86DBC8}" type="presOf" srcId="{253A1B14-8EAE-014C-8271-3F732D78BAA1}" destId="{629968B0-93E1-9641-9C48-FAC866BB6E85}" srcOrd="0" destOrd="0" presId="urn:microsoft.com/office/officeart/2009/3/layout/IncreasingArrowsProcess"/>
    <dgm:cxn modelId="{1A72B8D7-CC0F-F249-A28A-84A69C8D8EC2}" srcId="{EA942089-D618-B249-9129-E34855E230B8}" destId="{5930EE38-C6BE-4948-9471-9EC1B403A6D2}" srcOrd="0" destOrd="0" parTransId="{89997A0F-7935-3A44-8ECD-296FB855CF2B}" sibTransId="{90C6D162-CFA9-1745-B01D-E06C0A692061}"/>
    <dgm:cxn modelId="{0A885E2D-1107-BD49-96E9-6434E3FEF5B5}" srcId="{34B49AC6-73BB-C34E-8926-4E29E53FB4F1}" destId="{EA942089-D618-B249-9129-E34855E230B8}" srcOrd="1" destOrd="0" parTransId="{9D2E4BD7-0DDF-8D48-AA7E-22EF46EEEAC4}" sibTransId="{9B18C500-2729-D34F-9214-64E704D513EB}"/>
    <dgm:cxn modelId="{C67B417F-A464-9D46-A4A7-D486AF121AF0}" type="presOf" srcId="{EA942089-D618-B249-9129-E34855E230B8}" destId="{43913DBC-D2A4-934E-94A2-4E4319660F2C}" srcOrd="0" destOrd="0" presId="urn:microsoft.com/office/officeart/2009/3/layout/IncreasingArrowsProcess"/>
    <dgm:cxn modelId="{6BD3D97F-4BD8-2C4D-813C-D6C75F22A40F}" type="presOf" srcId="{5930EE38-C6BE-4948-9471-9EC1B403A6D2}" destId="{2BCF280C-D72E-4F4B-8A5C-57260441D0EF}" srcOrd="0" destOrd="0" presId="urn:microsoft.com/office/officeart/2009/3/layout/IncreasingArrowsProcess"/>
    <dgm:cxn modelId="{4703BA8A-DD48-7147-BE4A-75E57B29388D}" type="presOf" srcId="{CDBE1F4B-08FD-CB4A-8F0A-7BD470949BFF}" destId="{711A8FA5-1C4C-2C42-A656-2CAFDE676E1B}" srcOrd="0" destOrd="0" presId="urn:microsoft.com/office/officeart/2009/3/layout/IncreasingArrowsProcess"/>
    <dgm:cxn modelId="{918D4FE7-0BA4-CC45-8ECA-1B16F330C69B}" srcId="{253A1B14-8EAE-014C-8271-3F732D78BAA1}" destId="{CDBE1F4B-08FD-CB4A-8F0A-7BD470949BFF}" srcOrd="0" destOrd="0" parTransId="{9C52F113-B6B6-D74A-A218-57BD3762EC5C}" sibTransId="{C0466701-D6B5-934E-B7E0-4EB5D6696941}"/>
    <dgm:cxn modelId="{CC4CB4DD-B5DE-C94E-B937-0F870A1B1574}" type="presOf" srcId="{34B49AC6-73BB-C34E-8926-4E29E53FB4F1}" destId="{1B74AEFE-5298-DF48-8B0E-6F96B027F32C}" srcOrd="0" destOrd="0" presId="urn:microsoft.com/office/officeart/2009/3/layout/IncreasingArrowsProcess"/>
    <dgm:cxn modelId="{8427E36A-49FB-E946-BCC0-04D77D054FDD}" type="presOf" srcId="{28C351F0-42FC-5744-8C71-764CD841233B}" destId="{2BCF280C-D72E-4F4B-8A5C-57260441D0EF}" srcOrd="0" destOrd="2" presId="urn:microsoft.com/office/officeart/2009/3/layout/IncreasingArrowsProcess"/>
    <dgm:cxn modelId="{2CF1C1C6-D5B2-0241-B28D-B987010415DC}" type="presParOf" srcId="{1B74AEFE-5298-DF48-8B0E-6F96B027F32C}" destId="{629968B0-93E1-9641-9C48-FAC866BB6E85}" srcOrd="0" destOrd="0" presId="urn:microsoft.com/office/officeart/2009/3/layout/IncreasingArrowsProcess"/>
    <dgm:cxn modelId="{236F9BC8-926D-144B-9B07-E8FC9F976915}" type="presParOf" srcId="{1B74AEFE-5298-DF48-8B0E-6F96B027F32C}" destId="{711A8FA5-1C4C-2C42-A656-2CAFDE676E1B}" srcOrd="1" destOrd="0" presId="urn:microsoft.com/office/officeart/2009/3/layout/IncreasingArrowsProcess"/>
    <dgm:cxn modelId="{B5A81D94-3AB4-2046-88EA-EF73364499F1}" type="presParOf" srcId="{1B74AEFE-5298-DF48-8B0E-6F96B027F32C}" destId="{43913DBC-D2A4-934E-94A2-4E4319660F2C}" srcOrd="2" destOrd="0" presId="urn:microsoft.com/office/officeart/2009/3/layout/IncreasingArrowsProcess"/>
    <dgm:cxn modelId="{8AFA3D84-D969-BC43-A509-79A9C9D1A10F}" type="presParOf" srcId="{1B74AEFE-5298-DF48-8B0E-6F96B027F32C}" destId="{2BCF280C-D72E-4F4B-8A5C-57260441D0EF}" srcOrd="3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4B49AC6-73BB-C34E-8926-4E29E53FB4F1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3A1B14-8EAE-014C-8271-3F732D78BAA1}">
      <dgm:prSet phldrT="[Text]"/>
      <dgm:spPr/>
      <dgm:t>
        <a:bodyPr/>
        <a:lstStyle/>
        <a:p>
          <a:r>
            <a:rPr lang="en-US" dirty="0" smtClean="0"/>
            <a:t>Explanation</a:t>
          </a:r>
          <a:endParaRPr lang="en-US" dirty="0"/>
        </a:p>
      </dgm:t>
    </dgm:pt>
    <dgm:pt modelId="{446C8380-CB42-FB49-9CAA-8495ECBD1259}" type="parTrans" cxnId="{F7EC4A14-AA86-9544-AE9E-480F9714075B}">
      <dgm:prSet/>
      <dgm:spPr/>
      <dgm:t>
        <a:bodyPr/>
        <a:lstStyle/>
        <a:p>
          <a:endParaRPr lang="en-US"/>
        </a:p>
      </dgm:t>
    </dgm:pt>
    <dgm:pt modelId="{7984B3AA-508E-E746-84BE-FC05BC8CEDBD}" type="sibTrans" cxnId="{F7EC4A14-AA86-9544-AE9E-480F9714075B}">
      <dgm:prSet/>
      <dgm:spPr/>
      <dgm:t>
        <a:bodyPr/>
        <a:lstStyle/>
        <a:p>
          <a:endParaRPr lang="en-US"/>
        </a:p>
      </dgm:t>
    </dgm:pt>
    <dgm:pt modelId="{CDBE1F4B-08FD-CB4A-8F0A-7BD470949BFF}">
      <dgm:prSet phldrT="[Text]"/>
      <dgm:spPr/>
      <dgm:t>
        <a:bodyPr/>
        <a:lstStyle/>
        <a:p>
          <a:r>
            <a:rPr lang="en-US" dirty="0" smtClean="0"/>
            <a:t>What explains wages</a:t>
          </a:r>
          <a:endParaRPr lang="en-US" dirty="0"/>
        </a:p>
      </dgm:t>
    </dgm:pt>
    <dgm:pt modelId="{9C52F113-B6B6-D74A-A218-57BD3762EC5C}" type="parTrans" cxnId="{918D4FE7-0BA4-CC45-8ECA-1B16F330C69B}">
      <dgm:prSet/>
      <dgm:spPr/>
      <dgm:t>
        <a:bodyPr/>
        <a:lstStyle/>
        <a:p>
          <a:endParaRPr lang="en-US"/>
        </a:p>
      </dgm:t>
    </dgm:pt>
    <dgm:pt modelId="{C0466701-D6B5-934E-B7E0-4EB5D6696941}" type="sibTrans" cxnId="{918D4FE7-0BA4-CC45-8ECA-1B16F330C69B}">
      <dgm:prSet/>
      <dgm:spPr/>
      <dgm:t>
        <a:bodyPr/>
        <a:lstStyle/>
        <a:p>
          <a:endParaRPr lang="en-US"/>
        </a:p>
      </dgm:t>
    </dgm:pt>
    <dgm:pt modelId="{EA942089-D618-B249-9129-E34855E230B8}">
      <dgm:prSet phldrT="[Text]"/>
      <dgm:spPr/>
      <dgm:t>
        <a:bodyPr/>
        <a:lstStyle/>
        <a:p>
          <a:r>
            <a:rPr lang="en-US" dirty="0" smtClean="0"/>
            <a:t>Hypotheses</a:t>
          </a:r>
          <a:endParaRPr lang="en-US" dirty="0"/>
        </a:p>
      </dgm:t>
    </dgm:pt>
    <dgm:pt modelId="{9D2E4BD7-0DDF-8D48-AA7E-22EF46EEEAC4}" type="parTrans" cxnId="{0A885E2D-1107-BD49-96E9-6434E3FEF5B5}">
      <dgm:prSet/>
      <dgm:spPr/>
      <dgm:t>
        <a:bodyPr/>
        <a:lstStyle/>
        <a:p>
          <a:endParaRPr lang="en-US"/>
        </a:p>
      </dgm:t>
    </dgm:pt>
    <dgm:pt modelId="{9B18C500-2729-D34F-9214-64E704D513EB}" type="sibTrans" cxnId="{0A885E2D-1107-BD49-96E9-6434E3FEF5B5}">
      <dgm:prSet/>
      <dgm:spPr/>
      <dgm:t>
        <a:bodyPr/>
        <a:lstStyle/>
        <a:p>
          <a:endParaRPr lang="en-US"/>
        </a:p>
      </dgm:t>
    </dgm:pt>
    <dgm:pt modelId="{5930EE38-C6BE-4948-9471-9EC1B403A6D2}">
      <dgm:prSet phldrT="[Text]"/>
      <dgm:spPr/>
      <dgm:t>
        <a:bodyPr/>
        <a:lstStyle/>
        <a:p>
          <a:r>
            <a:rPr lang="en-US" dirty="0" smtClean="0"/>
            <a:t>Education</a:t>
          </a:r>
          <a:endParaRPr lang="en-US" dirty="0"/>
        </a:p>
      </dgm:t>
    </dgm:pt>
    <dgm:pt modelId="{89997A0F-7935-3A44-8ECD-296FB855CF2B}" type="parTrans" cxnId="{1A72B8D7-CC0F-F249-A28A-84A69C8D8EC2}">
      <dgm:prSet/>
      <dgm:spPr/>
      <dgm:t>
        <a:bodyPr/>
        <a:lstStyle/>
        <a:p>
          <a:endParaRPr lang="en-US"/>
        </a:p>
      </dgm:t>
    </dgm:pt>
    <dgm:pt modelId="{90C6D162-CFA9-1745-B01D-E06C0A692061}" type="sibTrans" cxnId="{1A72B8D7-CC0F-F249-A28A-84A69C8D8EC2}">
      <dgm:prSet/>
      <dgm:spPr/>
      <dgm:t>
        <a:bodyPr/>
        <a:lstStyle/>
        <a:p>
          <a:endParaRPr lang="en-US"/>
        </a:p>
      </dgm:t>
    </dgm:pt>
    <dgm:pt modelId="{AFB34741-1BBB-2C48-9B32-E862A9DD0844}">
      <dgm:prSet phldrT="[Text]"/>
      <dgm:spPr/>
      <dgm:t>
        <a:bodyPr/>
        <a:lstStyle/>
        <a:p>
          <a:r>
            <a:rPr lang="en-US" dirty="0" smtClean="0"/>
            <a:t>Intelligence</a:t>
          </a:r>
          <a:endParaRPr lang="en-US" dirty="0"/>
        </a:p>
      </dgm:t>
    </dgm:pt>
    <dgm:pt modelId="{D6D40C08-9772-EB4A-8A5B-CF70C3979197}" type="parTrans" cxnId="{31EB9CF1-CE05-A148-89C0-2FEC2462BCFA}">
      <dgm:prSet/>
      <dgm:spPr/>
      <dgm:t>
        <a:bodyPr/>
        <a:lstStyle/>
        <a:p>
          <a:endParaRPr lang="en-US"/>
        </a:p>
      </dgm:t>
    </dgm:pt>
    <dgm:pt modelId="{74EB6509-5F1E-E043-B0DB-D66A8D2005CC}" type="sibTrans" cxnId="{31EB9CF1-CE05-A148-89C0-2FEC2462BCFA}">
      <dgm:prSet/>
      <dgm:spPr/>
      <dgm:t>
        <a:bodyPr/>
        <a:lstStyle/>
        <a:p>
          <a:endParaRPr lang="en-US"/>
        </a:p>
      </dgm:t>
    </dgm:pt>
    <dgm:pt modelId="{28C351F0-42FC-5744-8C71-764CD841233B}">
      <dgm:prSet phldrT="[Text]"/>
      <dgm:spPr/>
      <dgm:t>
        <a:bodyPr/>
        <a:lstStyle/>
        <a:p>
          <a:r>
            <a:rPr lang="en-US" dirty="0" smtClean="0"/>
            <a:t>Tenure</a:t>
          </a:r>
          <a:endParaRPr lang="en-US" dirty="0"/>
        </a:p>
      </dgm:t>
    </dgm:pt>
    <dgm:pt modelId="{1B7365F2-7694-834F-8FE5-14125FE51FAE}" type="parTrans" cxnId="{C3E42C89-BCBE-3E4A-8860-CBD54D7966E1}">
      <dgm:prSet/>
      <dgm:spPr/>
      <dgm:t>
        <a:bodyPr/>
        <a:lstStyle/>
        <a:p>
          <a:endParaRPr lang="en-US"/>
        </a:p>
      </dgm:t>
    </dgm:pt>
    <dgm:pt modelId="{795B2659-C7E5-D747-9B55-639D78A18AD2}" type="sibTrans" cxnId="{C3E42C89-BCBE-3E4A-8860-CBD54D7966E1}">
      <dgm:prSet/>
      <dgm:spPr/>
      <dgm:t>
        <a:bodyPr/>
        <a:lstStyle/>
        <a:p>
          <a:endParaRPr lang="en-US"/>
        </a:p>
      </dgm:t>
    </dgm:pt>
    <dgm:pt modelId="{48198290-76C2-3643-9B75-A8343BBB2D50}">
      <dgm:prSet phldrT="[Text]"/>
      <dgm:spPr>
        <a:ln>
          <a:solidFill>
            <a:srgbClr val="4F81BD"/>
          </a:solidFill>
        </a:ln>
      </dgm:spPr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Method</a:t>
          </a:r>
          <a:endParaRPr lang="en-US" dirty="0">
            <a:solidFill>
              <a:srgbClr val="FF0000"/>
            </a:solidFill>
          </a:endParaRPr>
        </a:p>
      </dgm:t>
    </dgm:pt>
    <dgm:pt modelId="{42CF68B7-C5AA-5A45-BCC7-915F6CD43612}" type="parTrans" cxnId="{01C8DAA3-BC01-2B48-9263-7F5CD7C8892E}">
      <dgm:prSet/>
      <dgm:spPr/>
      <dgm:t>
        <a:bodyPr/>
        <a:lstStyle/>
        <a:p>
          <a:endParaRPr lang="en-US"/>
        </a:p>
      </dgm:t>
    </dgm:pt>
    <dgm:pt modelId="{DFC9AA21-1569-9F46-A911-2B1B6C4542FE}" type="sibTrans" cxnId="{01C8DAA3-BC01-2B48-9263-7F5CD7C8892E}">
      <dgm:prSet/>
      <dgm:spPr/>
      <dgm:t>
        <a:bodyPr/>
        <a:lstStyle/>
        <a:p>
          <a:endParaRPr lang="en-US"/>
        </a:p>
      </dgm:t>
    </dgm:pt>
    <dgm:pt modelId="{624BACB6-DA3E-6A47-87DF-1F35EDF7B572}">
      <dgm:prSet phldrT="[Text]"/>
      <dgm:spPr>
        <a:ln>
          <a:solidFill>
            <a:srgbClr val="4F81BD"/>
          </a:solidFill>
        </a:ln>
      </dgm:spPr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Operationalize variables</a:t>
          </a:r>
          <a:endParaRPr lang="en-US" dirty="0">
            <a:solidFill>
              <a:srgbClr val="FF0000"/>
            </a:solidFill>
          </a:endParaRPr>
        </a:p>
      </dgm:t>
    </dgm:pt>
    <dgm:pt modelId="{5A25000D-DFE0-674C-BCEE-B89E83C89289}" type="parTrans" cxnId="{7713DCB4-941E-1542-B4FD-06E68E2C4A20}">
      <dgm:prSet/>
      <dgm:spPr/>
      <dgm:t>
        <a:bodyPr/>
        <a:lstStyle/>
        <a:p>
          <a:endParaRPr lang="en-US"/>
        </a:p>
      </dgm:t>
    </dgm:pt>
    <dgm:pt modelId="{9817C26E-E659-E047-A689-CEB9C20DC034}" type="sibTrans" cxnId="{7713DCB4-941E-1542-B4FD-06E68E2C4A20}">
      <dgm:prSet/>
      <dgm:spPr/>
      <dgm:t>
        <a:bodyPr/>
        <a:lstStyle/>
        <a:p>
          <a:endParaRPr lang="en-US"/>
        </a:p>
      </dgm:t>
    </dgm:pt>
    <dgm:pt modelId="{8909524A-A45D-5A40-8420-F31BFC4114B4}">
      <dgm:prSet phldrT="[Text]"/>
      <dgm:spPr>
        <a:ln>
          <a:solidFill>
            <a:srgbClr val="4F81BD"/>
          </a:solidFill>
        </a:ln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Survey</a:t>
          </a:r>
          <a:endParaRPr lang="en-US" dirty="0">
            <a:solidFill>
              <a:srgbClr val="000000"/>
            </a:solidFill>
          </a:endParaRPr>
        </a:p>
      </dgm:t>
    </dgm:pt>
    <dgm:pt modelId="{A2B747A9-E986-9A43-BA42-DB318F486EE3}" type="parTrans" cxnId="{4A8602FF-286F-1B4A-9AE9-571B40FE89ED}">
      <dgm:prSet/>
      <dgm:spPr/>
      <dgm:t>
        <a:bodyPr/>
        <a:lstStyle/>
        <a:p>
          <a:endParaRPr lang="en-US"/>
        </a:p>
      </dgm:t>
    </dgm:pt>
    <dgm:pt modelId="{04D0069E-2CED-8846-828B-11763AF3F993}" type="sibTrans" cxnId="{4A8602FF-286F-1B4A-9AE9-571B40FE89ED}">
      <dgm:prSet/>
      <dgm:spPr/>
      <dgm:t>
        <a:bodyPr/>
        <a:lstStyle/>
        <a:p>
          <a:endParaRPr lang="en-US"/>
        </a:p>
      </dgm:t>
    </dgm:pt>
    <dgm:pt modelId="{1D6BC9BB-85EF-CE42-999C-3B23617B2B86}" type="pres">
      <dgm:prSet presAssocID="{34B49AC6-73BB-C34E-8926-4E29E53FB4F1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60F0C95-C65C-F54E-A1C1-F2582F8AB7CD}" type="pres">
      <dgm:prSet presAssocID="{253A1B14-8EAE-014C-8271-3F732D78BAA1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BE3175-277A-5440-8826-C6C1B6454D94}" type="pres">
      <dgm:prSet presAssocID="{253A1B14-8EAE-014C-8271-3F732D78BAA1}" presName="childText1" presStyleLbl="solidAlignAcc1" presStyleIdx="0" presStyleCnt="3" custScaleY="73574" custLinFactNeighborY="-122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A358FF-6A63-6248-979D-B8C7142A5D38}" type="pres">
      <dgm:prSet presAssocID="{EA942089-D618-B249-9129-E34855E230B8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86DE75-F6BB-3342-8EFC-79611C7E4C3B}" type="pres">
      <dgm:prSet presAssocID="{EA942089-D618-B249-9129-E34855E230B8}" presName="childText2" presStyleLbl="solidAlignAcc1" presStyleIdx="1" presStyleCnt="3" custScaleY="67664" custLinFactNeighborX="484" custLinFactNeighborY="-180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FC3AC7-E311-D84B-8E94-99B146B83DEF}" type="pres">
      <dgm:prSet presAssocID="{48198290-76C2-3643-9B75-A8343BBB2D50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461033-240B-4A45-9BC6-E500CC9AF270}" type="pres">
      <dgm:prSet presAssocID="{48198290-76C2-3643-9B75-A8343BBB2D50}" presName="childText3" presStyleLbl="solidAlignAcc1" presStyleIdx="2" presStyleCnt="3" custScaleY="58726" custLinFactNeighborX="484" custLinFactNeighborY="-248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EC4A14-AA86-9544-AE9E-480F9714075B}" srcId="{34B49AC6-73BB-C34E-8926-4E29E53FB4F1}" destId="{253A1B14-8EAE-014C-8271-3F732D78BAA1}" srcOrd="0" destOrd="0" parTransId="{446C8380-CB42-FB49-9CAA-8495ECBD1259}" sibTransId="{7984B3AA-508E-E746-84BE-FC05BC8CEDBD}"/>
    <dgm:cxn modelId="{01C8DAA3-BC01-2B48-9263-7F5CD7C8892E}" srcId="{34B49AC6-73BB-C34E-8926-4E29E53FB4F1}" destId="{48198290-76C2-3643-9B75-A8343BBB2D50}" srcOrd="2" destOrd="0" parTransId="{42CF68B7-C5AA-5A45-BCC7-915F6CD43612}" sibTransId="{DFC9AA21-1569-9F46-A911-2B1B6C4542FE}"/>
    <dgm:cxn modelId="{69B47C46-64C1-B349-A69A-BE7E61C9EC53}" type="presOf" srcId="{34B49AC6-73BB-C34E-8926-4E29E53FB4F1}" destId="{1D6BC9BB-85EF-CE42-999C-3B23617B2B86}" srcOrd="0" destOrd="0" presId="urn:microsoft.com/office/officeart/2009/3/layout/IncreasingArrowsProcess"/>
    <dgm:cxn modelId="{C3E42C89-BCBE-3E4A-8860-CBD54D7966E1}" srcId="{EA942089-D618-B249-9129-E34855E230B8}" destId="{28C351F0-42FC-5744-8C71-764CD841233B}" srcOrd="2" destOrd="0" parTransId="{1B7365F2-7694-834F-8FE5-14125FE51FAE}" sibTransId="{795B2659-C7E5-D747-9B55-639D78A18AD2}"/>
    <dgm:cxn modelId="{31EB9CF1-CE05-A148-89C0-2FEC2462BCFA}" srcId="{EA942089-D618-B249-9129-E34855E230B8}" destId="{AFB34741-1BBB-2C48-9B32-E862A9DD0844}" srcOrd="1" destOrd="0" parTransId="{D6D40C08-9772-EB4A-8A5B-CF70C3979197}" sibTransId="{74EB6509-5F1E-E043-B0DB-D66A8D2005CC}"/>
    <dgm:cxn modelId="{F62CA846-C88D-D842-81C4-A86052B11B03}" type="presOf" srcId="{CDBE1F4B-08FD-CB4A-8F0A-7BD470949BFF}" destId="{71BE3175-277A-5440-8826-C6C1B6454D94}" srcOrd="0" destOrd="0" presId="urn:microsoft.com/office/officeart/2009/3/layout/IncreasingArrowsProcess"/>
    <dgm:cxn modelId="{1A72B8D7-CC0F-F249-A28A-84A69C8D8EC2}" srcId="{EA942089-D618-B249-9129-E34855E230B8}" destId="{5930EE38-C6BE-4948-9471-9EC1B403A6D2}" srcOrd="0" destOrd="0" parTransId="{89997A0F-7935-3A44-8ECD-296FB855CF2B}" sibTransId="{90C6D162-CFA9-1745-B01D-E06C0A692061}"/>
    <dgm:cxn modelId="{F45346E5-9514-0B4B-A59D-6AA8F49BC5DA}" type="presOf" srcId="{253A1B14-8EAE-014C-8271-3F732D78BAA1}" destId="{460F0C95-C65C-F54E-A1C1-F2582F8AB7CD}" srcOrd="0" destOrd="0" presId="urn:microsoft.com/office/officeart/2009/3/layout/IncreasingArrowsProcess"/>
    <dgm:cxn modelId="{0A885E2D-1107-BD49-96E9-6434E3FEF5B5}" srcId="{34B49AC6-73BB-C34E-8926-4E29E53FB4F1}" destId="{EA942089-D618-B249-9129-E34855E230B8}" srcOrd="1" destOrd="0" parTransId="{9D2E4BD7-0DDF-8D48-AA7E-22EF46EEEAC4}" sibTransId="{9B18C500-2729-D34F-9214-64E704D513EB}"/>
    <dgm:cxn modelId="{7B6CAB38-068E-9145-BDB0-A00365A71B1B}" type="presOf" srcId="{624BACB6-DA3E-6A47-87DF-1F35EDF7B572}" destId="{46461033-240B-4A45-9BC6-E500CC9AF270}" srcOrd="0" destOrd="0" presId="urn:microsoft.com/office/officeart/2009/3/layout/IncreasingArrowsProcess"/>
    <dgm:cxn modelId="{4A8602FF-286F-1B4A-9AE9-571B40FE89ED}" srcId="{48198290-76C2-3643-9B75-A8343BBB2D50}" destId="{8909524A-A45D-5A40-8420-F31BFC4114B4}" srcOrd="1" destOrd="0" parTransId="{A2B747A9-E986-9A43-BA42-DB318F486EE3}" sibTransId="{04D0069E-2CED-8846-828B-11763AF3F993}"/>
    <dgm:cxn modelId="{E334649A-E50E-B641-9AF6-FA5DB1A9C69A}" type="presOf" srcId="{EA942089-D618-B249-9129-E34855E230B8}" destId="{0BA358FF-6A63-6248-979D-B8C7142A5D38}" srcOrd="0" destOrd="0" presId="urn:microsoft.com/office/officeart/2009/3/layout/IncreasingArrowsProcess"/>
    <dgm:cxn modelId="{7713DCB4-941E-1542-B4FD-06E68E2C4A20}" srcId="{48198290-76C2-3643-9B75-A8343BBB2D50}" destId="{624BACB6-DA3E-6A47-87DF-1F35EDF7B572}" srcOrd="0" destOrd="0" parTransId="{5A25000D-DFE0-674C-BCEE-B89E83C89289}" sibTransId="{9817C26E-E659-E047-A689-CEB9C20DC034}"/>
    <dgm:cxn modelId="{56127DA4-7323-E446-87F3-3EFA0CA33054}" type="presOf" srcId="{48198290-76C2-3643-9B75-A8343BBB2D50}" destId="{D4FC3AC7-E311-D84B-8E94-99B146B83DEF}" srcOrd="0" destOrd="0" presId="urn:microsoft.com/office/officeart/2009/3/layout/IncreasingArrowsProcess"/>
    <dgm:cxn modelId="{956E7AA6-9F3F-7B43-B60A-56645A4E97BE}" type="presOf" srcId="{5930EE38-C6BE-4948-9471-9EC1B403A6D2}" destId="{4D86DE75-F6BB-3342-8EFC-79611C7E4C3B}" srcOrd="0" destOrd="0" presId="urn:microsoft.com/office/officeart/2009/3/layout/IncreasingArrowsProcess"/>
    <dgm:cxn modelId="{36D85C58-5002-C345-9677-BB71B8EFE714}" type="presOf" srcId="{28C351F0-42FC-5744-8C71-764CD841233B}" destId="{4D86DE75-F6BB-3342-8EFC-79611C7E4C3B}" srcOrd="0" destOrd="2" presId="urn:microsoft.com/office/officeart/2009/3/layout/IncreasingArrowsProcess"/>
    <dgm:cxn modelId="{0C2308DF-C620-0443-BD43-E8EAB46BAB2E}" type="presOf" srcId="{8909524A-A45D-5A40-8420-F31BFC4114B4}" destId="{46461033-240B-4A45-9BC6-E500CC9AF270}" srcOrd="0" destOrd="1" presId="urn:microsoft.com/office/officeart/2009/3/layout/IncreasingArrowsProcess"/>
    <dgm:cxn modelId="{918D4FE7-0BA4-CC45-8ECA-1B16F330C69B}" srcId="{253A1B14-8EAE-014C-8271-3F732D78BAA1}" destId="{CDBE1F4B-08FD-CB4A-8F0A-7BD470949BFF}" srcOrd="0" destOrd="0" parTransId="{9C52F113-B6B6-D74A-A218-57BD3762EC5C}" sibTransId="{C0466701-D6B5-934E-B7E0-4EB5D6696941}"/>
    <dgm:cxn modelId="{3285A91F-0ED0-2D48-B96F-6DFA8F7881EC}" type="presOf" srcId="{AFB34741-1BBB-2C48-9B32-E862A9DD0844}" destId="{4D86DE75-F6BB-3342-8EFC-79611C7E4C3B}" srcOrd="0" destOrd="1" presId="urn:microsoft.com/office/officeart/2009/3/layout/IncreasingArrowsProcess"/>
    <dgm:cxn modelId="{951B7255-DCD1-AF4F-92FB-FD9C9B32A50A}" type="presParOf" srcId="{1D6BC9BB-85EF-CE42-999C-3B23617B2B86}" destId="{460F0C95-C65C-F54E-A1C1-F2582F8AB7CD}" srcOrd="0" destOrd="0" presId="urn:microsoft.com/office/officeart/2009/3/layout/IncreasingArrowsProcess"/>
    <dgm:cxn modelId="{19DAB2E0-A6AD-3746-AD3E-81521954E02D}" type="presParOf" srcId="{1D6BC9BB-85EF-CE42-999C-3B23617B2B86}" destId="{71BE3175-277A-5440-8826-C6C1B6454D94}" srcOrd="1" destOrd="0" presId="urn:microsoft.com/office/officeart/2009/3/layout/IncreasingArrowsProcess"/>
    <dgm:cxn modelId="{3C4DAF2E-3FCE-EB4F-B83F-5F24FFCC5E86}" type="presParOf" srcId="{1D6BC9BB-85EF-CE42-999C-3B23617B2B86}" destId="{0BA358FF-6A63-6248-979D-B8C7142A5D38}" srcOrd="2" destOrd="0" presId="urn:microsoft.com/office/officeart/2009/3/layout/IncreasingArrowsProcess"/>
    <dgm:cxn modelId="{490099FB-D604-6943-A883-E0BA1CA0E914}" type="presParOf" srcId="{1D6BC9BB-85EF-CE42-999C-3B23617B2B86}" destId="{4D86DE75-F6BB-3342-8EFC-79611C7E4C3B}" srcOrd="3" destOrd="0" presId="urn:microsoft.com/office/officeart/2009/3/layout/IncreasingArrowsProcess"/>
    <dgm:cxn modelId="{AB77F97A-47C5-574F-897F-B45A9C2991D3}" type="presParOf" srcId="{1D6BC9BB-85EF-CE42-999C-3B23617B2B86}" destId="{D4FC3AC7-E311-D84B-8E94-99B146B83DEF}" srcOrd="4" destOrd="0" presId="urn:microsoft.com/office/officeart/2009/3/layout/IncreasingArrowsProcess"/>
    <dgm:cxn modelId="{2D693B05-09C9-A545-916D-44AD9DC8E0A6}" type="presParOf" srcId="{1D6BC9BB-85EF-CE42-999C-3B23617B2B86}" destId="{46461033-240B-4A45-9BC6-E500CC9AF270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403ADA-3BC4-9B48-9517-67087FCB4571}">
      <dsp:nvSpPr>
        <dsp:cNvPr id="0" name=""/>
        <dsp:cNvSpPr/>
      </dsp:nvSpPr>
      <dsp:spPr>
        <a:xfrm>
          <a:off x="3093" y="856989"/>
          <a:ext cx="1352438" cy="81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 Purpose</a:t>
          </a:r>
          <a:endParaRPr lang="en-US" sz="2100" kern="1200" dirty="0"/>
        </a:p>
      </dsp:txBody>
      <dsp:txXfrm>
        <a:off x="26860" y="880756"/>
        <a:ext cx="1304904" cy="763929"/>
      </dsp:txXfrm>
    </dsp:sp>
    <dsp:sp modelId="{3EFF0D54-02C9-A840-BA14-4F43CA376702}">
      <dsp:nvSpPr>
        <dsp:cNvPr id="0" name=""/>
        <dsp:cNvSpPr/>
      </dsp:nvSpPr>
      <dsp:spPr>
        <a:xfrm rot="1867058">
          <a:off x="802215" y="932676"/>
          <a:ext cx="1602078" cy="3354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rgbClr val="FF0000"/>
            </a:solidFill>
          </a:endParaRPr>
        </a:p>
      </dsp:txBody>
      <dsp:txXfrm>
        <a:off x="809454" y="973757"/>
        <a:ext cx="1501457" cy="201242"/>
      </dsp:txXfrm>
    </dsp:sp>
    <dsp:sp modelId="{48432656-4793-8243-A0D5-D265D721E327}">
      <dsp:nvSpPr>
        <dsp:cNvPr id="0" name=""/>
        <dsp:cNvSpPr/>
      </dsp:nvSpPr>
      <dsp:spPr>
        <a:xfrm>
          <a:off x="1938743" y="394049"/>
          <a:ext cx="1352438" cy="81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 </a:t>
          </a:r>
          <a:r>
            <a:rPr lang="en-US" sz="2100" kern="1200" dirty="0" smtClean="0">
              <a:solidFill>
                <a:srgbClr val="FF0000"/>
              </a:solidFill>
            </a:rPr>
            <a:t>Theory</a:t>
          </a:r>
          <a:endParaRPr lang="en-US" sz="2100" kern="1200" dirty="0">
            <a:solidFill>
              <a:srgbClr val="FF0000"/>
            </a:solidFill>
          </a:endParaRPr>
        </a:p>
      </dsp:txBody>
      <dsp:txXfrm>
        <a:off x="1962510" y="417816"/>
        <a:ext cx="1304904" cy="763929"/>
      </dsp:txXfrm>
    </dsp:sp>
    <dsp:sp modelId="{9398EC0D-9803-8840-BFA6-E17F1263EBD5}">
      <dsp:nvSpPr>
        <dsp:cNvPr id="0" name=""/>
        <dsp:cNvSpPr/>
      </dsp:nvSpPr>
      <dsp:spPr>
        <a:xfrm rot="7846693">
          <a:off x="3285718" y="1206730"/>
          <a:ext cx="688082" cy="3354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368888" y="1235714"/>
        <a:ext cx="587461" cy="201242"/>
      </dsp:txXfrm>
    </dsp:sp>
    <dsp:sp modelId="{C3E3C678-D612-0A43-A332-F4B7624F7094}">
      <dsp:nvSpPr>
        <dsp:cNvPr id="0" name=""/>
        <dsp:cNvSpPr/>
      </dsp:nvSpPr>
      <dsp:spPr>
        <a:xfrm>
          <a:off x="3865295" y="1486109"/>
          <a:ext cx="1352438" cy="81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Method</a:t>
          </a:r>
          <a:endParaRPr lang="en-US" sz="2100" kern="1200" dirty="0"/>
        </a:p>
      </dsp:txBody>
      <dsp:txXfrm>
        <a:off x="3889062" y="1509876"/>
        <a:ext cx="1304904" cy="763929"/>
      </dsp:txXfrm>
    </dsp:sp>
    <dsp:sp modelId="{703511A2-8864-5040-922D-AD17B664BB92}">
      <dsp:nvSpPr>
        <dsp:cNvPr id="0" name=""/>
        <dsp:cNvSpPr/>
      </dsp:nvSpPr>
      <dsp:spPr>
        <a:xfrm rot="20454733">
          <a:off x="5436959" y="1540612"/>
          <a:ext cx="41119" cy="68503"/>
        </a:xfrm>
        <a:prstGeom prst="rightArrow">
          <a:avLst>
            <a:gd name="adj1" fmla="val 60000"/>
            <a:gd name="adj2" fmla="val 50000"/>
          </a:avLst>
        </a:prstGeom>
        <a:solidFill>
          <a:srgbClr val="C0504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37298" y="1556330"/>
        <a:ext cx="28783" cy="41101"/>
      </dsp:txXfrm>
    </dsp:sp>
    <dsp:sp modelId="{44E274AE-6C0F-CC48-8824-CD9D937DF828}">
      <dsp:nvSpPr>
        <dsp:cNvPr id="0" name=""/>
        <dsp:cNvSpPr/>
      </dsp:nvSpPr>
      <dsp:spPr>
        <a:xfrm>
          <a:off x="5683336" y="856989"/>
          <a:ext cx="1352438" cy="81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 Data Analysis</a:t>
          </a:r>
          <a:endParaRPr lang="en-US" sz="2100" kern="1200" dirty="0"/>
        </a:p>
      </dsp:txBody>
      <dsp:txXfrm>
        <a:off x="5707103" y="880756"/>
        <a:ext cx="1304904" cy="76392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8FD2C6-B463-6A47-9474-E1FE6BCDE381}">
      <dsp:nvSpPr>
        <dsp:cNvPr id="0" name=""/>
        <dsp:cNvSpPr/>
      </dsp:nvSpPr>
      <dsp:spPr>
        <a:xfrm>
          <a:off x="0" y="61896"/>
          <a:ext cx="8098715" cy="117905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717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Purpose</a:t>
          </a:r>
          <a:endParaRPr lang="en-US" sz="2200" kern="1200" dirty="0"/>
        </a:p>
      </dsp:txBody>
      <dsp:txXfrm>
        <a:off x="0" y="356659"/>
        <a:ext cx="7803952" cy="589525"/>
      </dsp:txXfrm>
    </dsp:sp>
    <dsp:sp modelId="{843A78A4-9CAA-E147-853A-C9930B096594}">
      <dsp:nvSpPr>
        <dsp:cNvPr id="0" name=""/>
        <dsp:cNvSpPr/>
      </dsp:nvSpPr>
      <dsp:spPr>
        <a:xfrm>
          <a:off x="0" y="973038"/>
          <a:ext cx="1866753" cy="21808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Explanation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(what explains wages)</a:t>
          </a:r>
          <a:endParaRPr lang="en-US" sz="2200" kern="1200" dirty="0"/>
        </a:p>
      </dsp:txBody>
      <dsp:txXfrm>
        <a:off x="0" y="973038"/>
        <a:ext cx="1866753" cy="2180889"/>
      </dsp:txXfrm>
    </dsp:sp>
    <dsp:sp modelId="{4BE35F06-8E21-6444-AF15-524C0A248FE3}">
      <dsp:nvSpPr>
        <dsp:cNvPr id="0" name=""/>
        <dsp:cNvSpPr/>
      </dsp:nvSpPr>
      <dsp:spPr>
        <a:xfrm>
          <a:off x="1866753" y="454774"/>
          <a:ext cx="6231961" cy="117905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717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Hypotheses</a:t>
          </a:r>
          <a:endParaRPr lang="en-US" sz="2200" kern="1200" dirty="0"/>
        </a:p>
      </dsp:txBody>
      <dsp:txXfrm>
        <a:off x="1866753" y="749537"/>
        <a:ext cx="5937198" cy="589525"/>
      </dsp:txXfrm>
    </dsp:sp>
    <dsp:sp modelId="{04E76C09-CB0F-5843-B41B-4E94D6292A37}">
      <dsp:nvSpPr>
        <dsp:cNvPr id="0" name=""/>
        <dsp:cNvSpPr/>
      </dsp:nvSpPr>
      <dsp:spPr>
        <a:xfrm>
          <a:off x="1866753" y="1365916"/>
          <a:ext cx="1866753" cy="21253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1: education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2: Intelligence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3: tenure</a:t>
          </a:r>
          <a:endParaRPr lang="en-US" sz="2200" kern="1200" dirty="0"/>
        </a:p>
      </dsp:txBody>
      <dsp:txXfrm>
        <a:off x="1866753" y="1365916"/>
        <a:ext cx="1866753" cy="2125301"/>
      </dsp:txXfrm>
    </dsp:sp>
    <dsp:sp modelId="{C9CACA24-C682-ED4F-A119-4C7BABA6B024}">
      <dsp:nvSpPr>
        <dsp:cNvPr id="0" name=""/>
        <dsp:cNvSpPr/>
      </dsp:nvSpPr>
      <dsp:spPr>
        <a:xfrm>
          <a:off x="3733507" y="847652"/>
          <a:ext cx="4365207" cy="117905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717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Method</a:t>
          </a:r>
          <a:endParaRPr lang="en-US" sz="2200" kern="1200" dirty="0"/>
        </a:p>
      </dsp:txBody>
      <dsp:txXfrm>
        <a:off x="3733507" y="1142415"/>
        <a:ext cx="4070444" cy="589525"/>
      </dsp:txXfrm>
    </dsp:sp>
    <dsp:sp modelId="{F365FA43-5001-8D47-80E1-A54EC34EC47F}">
      <dsp:nvSpPr>
        <dsp:cNvPr id="0" name=""/>
        <dsp:cNvSpPr/>
      </dsp:nvSpPr>
      <dsp:spPr>
        <a:xfrm>
          <a:off x="3733507" y="1758794"/>
          <a:ext cx="1866753" cy="21395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</a:rPr>
            <a:t>Operationalize variables</a:t>
          </a:r>
          <a:endParaRPr lang="en-US" sz="2200" kern="1200" dirty="0">
            <a:solidFill>
              <a:schemeClr val="tx1"/>
            </a:solidFill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survey</a:t>
          </a:r>
          <a:endParaRPr lang="en-US" sz="2200" kern="1200" dirty="0"/>
        </a:p>
      </dsp:txBody>
      <dsp:txXfrm>
        <a:off x="3733507" y="1758794"/>
        <a:ext cx="1866753" cy="2139511"/>
      </dsp:txXfrm>
    </dsp:sp>
    <dsp:sp modelId="{BA47F343-D348-6344-9BD2-D693178E91EE}">
      <dsp:nvSpPr>
        <dsp:cNvPr id="0" name=""/>
        <dsp:cNvSpPr/>
      </dsp:nvSpPr>
      <dsp:spPr>
        <a:xfrm>
          <a:off x="5600261" y="1240530"/>
          <a:ext cx="2498453" cy="117905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717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Statistics</a:t>
          </a:r>
          <a:endParaRPr lang="en-US" sz="2200" kern="1200" dirty="0"/>
        </a:p>
      </dsp:txBody>
      <dsp:txXfrm>
        <a:off x="5600261" y="1535293"/>
        <a:ext cx="2203690" cy="589525"/>
      </dsp:txXfrm>
    </dsp:sp>
    <dsp:sp modelId="{B074703A-2B9F-EF45-B0DA-862FEC017BF1}">
      <dsp:nvSpPr>
        <dsp:cNvPr id="0" name=""/>
        <dsp:cNvSpPr/>
      </dsp:nvSpPr>
      <dsp:spPr>
        <a:xfrm>
          <a:off x="5600261" y="2151672"/>
          <a:ext cx="1883761" cy="216458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Statistics used to test H1; H2; H3  (Regression; Correlation..)</a:t>
          </a:r>
          <a:endParaRPr lang="en-US" sz="2200" kern="1200" dirty="0"/>
        </a:p>
      </dsp:txBody>
      <dsp:txXfrm>
        <a:off x="5600261" y="2151672"/>
        <a:ext cx="1883761" cy="216458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9A7DDF-F2B7-4345-86CE-7F02717970D5}">
      <dsp:nvSpPr>
        <dsp:cNvPr id="0" name=""/>
        <dsp:cNvSpPr/>
      </dsp:nvSpPr>
      <dsp:spPr>
        <a:xfrm>
          <a:off x="0" y="354753"/>
          <a:ext cx="8470106" cy="1233670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5845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Purposes</a:t>
          </a:r>
          <a:endParaRPr lang="en-US" sz="2300" kern="1200" dirty="0"/>
        </a:p>
      </dsp:txBody>
      <dsp:txXfrm>
        <a:off x="0" y="663171"/>
        <a:ext cx="8161689" cy="616835"/>
      </dsp:txXfrm>
    </dsp:sp>
    <dsp:sp modelId="{341A3D4A-D52B-3A43-AE49-1FAA1A33A197}">
      <dsp:nvSpPr>
        <dsp:cNvPr id="0" name=""/>
        <dsp:cNvSpPr/>
      </dsp:nvSpPr>
      <dsp:spPr>
        <a:xfrm>
          <a:off x="0" y="1309148"/>
          <a:ext cx="3913188" cy="27536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Explanation</a:t>
          </a:r>
          <a:endParaRPr lang="en-US" sz="2300" kern="1200" dirty="0"/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Description</a:t>
          </a:r>
          <a:endParaRPr lang="en-US" sz="2300" kern="1200" dirty="0"/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Exploration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Decision making</a:t>
          </a:r>
          <a:endParaRPr lang="en-US" sz="2300" kern="1200" dirty="0"/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Gauging</a:t>
          </a:r>
          <a:endParaRPr lang="en-US" sz="2300" kern="1200" dirty="0"/>
        </a:p>
      </dsp:txBody>
      <dsp:txXfrm>
        <a:off x="0" y="1309148"/>
        <a:ext cx="3913188" cy="2753618"/>
      </dsp:txXfrm>
    </dsp:sp>
    <dsp:sp modelId="{6B881818-8FB2-2C4D-BC3A-A572441FF858}">
      <dsp:nvSpPr>
        <dsp:cNvPr id="0" name=""/>
        <dsp:cNvSpPr/>
      </dsp:nvSpPr>
      <dsp:spPr>
        <a:xfrm>
          <a:off x="3913188" y="765839"/>
          <a:ext cx="4556917" cy="1233670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5845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Conceptual Frameworks</a:t>
          </a:r>
          <a:endParaRPr lang="en-US" sz="2300" kern="1200" dirty="0"/>
        </a:p>
      </dsp:txBody>
      <dsp:txXfrm>
        <a:off x="3913188" y="1074257"/>
        <a:ext cx="4248500" cy="616835"/>
      </dsp:txXfrm>
    </dsp:sp>
    <dsp:sp modelId="{8DE5344F-8902-8C4E-81B6-F469C6740F77}">
      <dsp:nvSpPr>
        <dsp:cNvPr id="0" name=""/>
        <dsp:cNvSpPr/>
      </dsp:nvSpPr>
      <dsp:spPr>
        <a:xfrm>
          <a:off x="3913188" y="1720235"/>
          <a:ext cx="3913188" cy="27536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Hypotheses</a:t>
          </a:r>
          <a:endParaRPr lang="en-US" sz="2300" kern="1200" dirty="0"/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Categories</a:t>
          </a:r>
          <a:endParaRPr lang="en-US" sz="2300" kern="1200" dirty="0"/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Working Hypotheses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Models of operations research</a:t>
          </a:r>
          <a:endParaRPr lang="en-US" sz="2300" kern="1200" dirty="0"/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Practical Ideal Type</a:t>
          </a:r>
          <a:endParaRPr lang="en-US" sz="2300" kern="1200" dirty="0"/>
        </a:p>
      </dsp:txBody>
      <dsp:txXfrm>
        <a:off x="3913188" y="1720235"/>
        <a:ext cx="3913188" cy="27536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403ADA-3BC4-9B48-9517-67087FCB4571}">
      <dsp:nvSpPr>
        <dsp:cNvPr id="0" name=""/>
        <dsp:cNvSpPr/>
      </dsp:nvSpPr>
      <dsp:spPr>
        <a:xfrm>
          <a:off x="3093" y="856989"/>
          <a:ext cx="1352438" cy="81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 Purpose</a:t>
          </a:r>
          <a:endParaRPr lang="en-US" sz="2100" kern="1200" dirty="0"/>
        </a:p>
      </dsp:txBody>
      <dsp:txXfrm>
        <a:off x="26860" y="880756"/>
        <a:ext cx="1304904" cy="763929"/>
      </dsp:txXfrm>
    </dsp:sp>
    <dsp:sp modelId="{3EFF0D54-02C9-A840-BA14-4F43CA376702}">
      <dsp:nvSpPr>
        <dsp:cNvPr id="0" name=""/>
        <dsp:cNvSpPr/>
      </dsp:nvSpPr>
      <dsp:spPr>
        <a:xfrm>
          <a:off x="1490776" y="1095019"/>
          <a:ext cx="286717" cy="3354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rgbClr val="FF0000"/>
            </a:solidFill>
          </a:endParaRPr>
        </a:p>
      </dsp:txBody>
      <dsp:txXfrm>
        <a:off x="1490776" y="1162100"/>
        <a:ext cx="200702" cy="201242"/>
      </dsp:txXfrm>
    </dsp:sp>
    <dsp:sp modelId="{48432656-4793-8243-A0D5-D265D721E327}">
      <dsp:nvSpPr>
        <dsp:cNvPr id="0" name=""/>
        <dsp:cNvSpPr/>
      </dsp:nvSpPr>
      <dsp:spPr>
        <a:xfrm>
          <a:off x="1896507" y="856989"/>
          <a:ext cx="1352438" cy="81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 </a:t>
          </a:r>
          <a:r>
            <a:rPr lang="en-US" sz="2100" kern="1200" dirty="0" smtClean="0">
              <a:solidFill>
                <a:srgbClr val="FF0000"/>
              </a:solidFill>
            </a:rPr>
            <a:t>Theory</a:t>
          </a:r>
          <a:endParaRPr lang="en-US" sz="2100" kern="1200" dirty="0">
            <a:solidFill>
              <a:srgbClr val="FF0000"/>
            </a:solidFill>
          </a:endParaRPr>
        </a:p>
      </dsp:txBody>
      <dsp:txXfrm>
        <a:off x="1920274" y="880756"/>
        <a:ext cx="1304904" cy="763929"/>
      </dsp:txXfrm>
    </dsp:sp>
    <dsp:sp modelId="{9398EC0D-9803-8840-BFA6-E17F1263EBD5}">
      <dsp:nvSpPr>
        <dsp:cNvPr id="0" name=""/>
        <dsp:cNvSpPr/>
      </dsp:nvSpPr>
      <dsp:spPr>
        <a:xfrm>
          <a:off x="3384190" y="1095019"/>
          <a:ext cx="286717" cy="3354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384190" y="1162100"/>
        <a:ext cx="200702" cy="201242"/>
      </dsp:txXfrm>
    </dsp:sp>
    <dsp:sp modelId="{C3E3C678-D612-0A43-A332-F4B7624F7094}">
      <dsp:nvSpPr>
        <dsp:cNvPr id="0" name=""/>
        <dsp:cNvSpPr/>
      </dsp:nvSpPr>
      <dsp:spPr>
        <a:xfrm>
          <a:off x="3789922" y="856989"/>
          <a:ext cx="1352438" cy="81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Method</a:t>
          </a:r>
          <a:endParaRPr lang="en-US" sz="2100" kern="1200" dirty="0"/>
        </a:p>
      </dsp:txBody>
      <dsp:txXfrm>
        <a:off x="3813689" y="880756"/>
        <a:ext cx="1304904" cy="763929"/>
      </dsp:txXfrm>
    </dsp:sp>
    <dsp:sp modelId="{703511A2-8864-5040-922D-AD17B664BB92}">
      <dsp:nvSpPr>
        <dsp:cNvPr id="0" name=""/>
        <dsp:cNvSpPr/>
      </dsp:nvSpPr>
      <dsp:spPr>
        <a:xfrm>
          <a:off x="5277605" y="1095019"/>
          <a:ext cx="286717" cy="335404"/>
        </a:xfrm>
        <a:prstGeom prst="rightArrow">
          <a:avLst>
            <a:gd name="adj1" fmla="val 60000"/>
            <a:gd name="adj2" fmla="val 50000"/>
          </a:avLst>
        </a:prstGeom>
        <a:solidFill>
          <a:srgbClr val="C0504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5277605" y="1162100"/>
        <a:ext cx="200702" cy="201242"/>
      </dsp:txXfrm>
    </dsp:sp>
    <dsp:sp modelId="{44E274AE-6C0F-CC48-8824-CD9D937DF828}">
      <dsp:nvSpPr>
        <dsp:cNvPr id="0" name=""/>
        <dsp:cNvSpPr/>
      </dsp:nvSpPr>
      <dsp:spPr>
        <a:xfrm>
          <a:off x="5683336" y="856989"/>
          <a:ext cx="1352438" cy="81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 Data Analysis</a:t>
          </a:r>
          <a:endParaRPr lang="en-US" sz="2100" kern="1200" dirty="0"/>
        </a:p>
      </dsp:txBody>
      <dsp:txXfrm>
        <a:off x="5707103" y="880756"/>
        <a:ext cx="1304904" cy="7639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2A5DF-80C5-994D-B781-512A0E1D0BDF}">
      <dsp:nvSpPr>
        <dsp:cNvPr id="0" name=""/>
        <dsp:cNvSpPr/>
      </dsp:nvSpPr>
      <dsp:spPr>
        <a:xfrm>
          <a:off x="67266" y="648855"/>
          <a:ext cx="7515756" cy="109418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7370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purpose</a:t>
          </a:r>
          <a:endParaRPr lang="en-US" sz="2400" b="1" kern="1200" dirty="0"/>
        </a:p>
      </dsp:txBody>
      <dsp:txXfrm>
        <a:off x="67266" y="922400"/>
        <a:ext cx="7242211" cy="547091"/>
      </dsp:txXfrm>
    </dsp:sp>
    <dsp:sp modelId="{919DBE7B-D53C-B244-AEE7-5F956ABF7B32}">
      <dsp:nvSpPr>
        <dsp:cNvPr id="0" name=""/>
        <dsp:cNvSpPr/>
      </dsp:nvSpPr>
      <dsp:spPr>
        <a:xfrm>
          <a:off x="67266" y="1494412"/>
          <a:ext cx="1732381" cy="20239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Long or short yardage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/>
        </a:p>
      </dsp:txBody>
      <dsp:txXfrm>
        <a:off x="67266" y="1494412"/>
        <a:ext cx="1732381" cy="2023905"/>
      </dsp:txXfrm>
    </dsp:sp>
    <dsp:sp modelId="{F82E2533-4EBC-5742-BAB7-12D0FF56C941}">
      <dsp:nvSpPr>
        <dsp:cNvPr id="0" name=""/>
        <dsp:cNvSpPr/>
      </dsp:nvSpPr>
      <dsp:spPr>
        <a:xfrm>
          <a:off x="1799648" y="1013453"/>
          <a:ext cx="5783374" cy="109418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7370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0000"/>
              </a:solidFill>
            </a:rPr>
            <a:t>Play</a:t>
          </a:r>
          <a:endParaRPr lang="en-US" sz="2400" b="1" kern="1200" dirty="0">
            <a:solidFill>
              <a:srgbClr val="FF0000"/>
            </a:solidFill>
          </a:endParaRPr>
        </a:p>
      </dsp:txBody>
      <dsp:txXfrm>
        <a:off x="1799648" y="1286998"/>
        <a:ext cx="5509829" cy="547091"/>
      </dsp:txXfrm>
    </dsp:sp>
    <dsp:sp modelId="{FFF39B4C-1DAA-6549-BEBE-08FB5FE8A426}">
      <dsp:nvSpPr>
        <dsp:cNvPr id="0" name=""/>
        <dsp:cNvSpPr/>
      </dsp:nvSpPr>
      <dsp:spPr>
        <a:xfrm>
          <a:off x="1799648" y="1859010"/>
          <a:ext cx="1732381" cy="1972318"/>
        </a:xfrm>
        <a:prstGeom prst="rect">
          <a:avLst/>
        </a:pr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FF0000"/>
              </a:solidFill>
            </a:rPr>
            <a:t>ideas that organize player actions</a:t>
          </a:r>
          <a:endParaRPr lang="en-US" sz="2900" kern="1200" dirty="0">
            <a:solidFill>
              <a:srgbClr val="FF0000"/>
            </a:solidFill>
          </a:endParaRPr>
        </a:p>
      </dsp:txBody>
      <dsp:txXfrm>
        <a:off x="1799648" y="1859010"/>
        <a:ext cx="1732381" cy="1972318"/>
      </dsp:txXfrm>
    </dsp:sp>
    <dsp:sp modelId="{CE906805-B119-3943-BE29-0D78CC89373C}">
      <dsp:nvSpPr>
        <dsp:cNvPr id="0" name=""/>
        <dsp:cNvSpPr/>
      </dsp:nvSpPr>
      <dsp:spPr>
        <a:xfrm>
          <a:off x="3532029" y="1378051"/>
          <a:ext cx="4050992" cy="109418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7370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How men move on ground</a:t>
          </a:r>
          <a:endParaRPr lang="en-US" sz="2400" b="1" kern="1200" dirty="0"/>
        </a:p>
      </dsp:txBody>
      <dsp:txXfrm>
        <a:off x="3532029" y="1651596"/>
        <a:ext cx="3777447" cy="547091"/>
      </dsp:txXfrm>
    </dsp:sp>
    <dsp:sp modelId="{D9238C82-8C4F-1E41-B6D6-B72661545916}">
      <dsp:nvSpPr>
        <dsp:cNvPr id="0" name=""/>
        <dsp:cNvSpPr/>
      </dsp:nvSpPr>
      <dsp:spPr>
        <a:xfrm>
          <a:off x="3532029" y="2223607"/>
          <a:ext cx="1732381" cy="19855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Movement of players on ground</a:t>
          </a:r>
          <a:endParaRPr lang="en-US" sz="2400" b="1" kern="1200" dirty="0"/>
        </a:p>
      </dsp:txBody>
      <dsp:txXfrm>
        <a:off x="3532029" y="2223607"/>
        <a:ext cx="1732381" cy="1985506"/>
      </dsp:txXfrm>
    </dsp:sp>
    <dsp:sp modelId="{BB29F377-74BA-8442-9839-829CAAD01D91}">
      <dsp:nvSpPr>
        <dsp:cNvPr id="0" name=""/>
        <dsp:cNvSpPr/>
      </dsp:nvSpPr>
      <dsp:spPr>
        <a:xfrm>
          <a:off x="5264411" y="1742649"/>
          <a:ext cx="2318611" cy="109418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7370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Results</a:t>
          </a:r>
          <a:endParaRPr lang="en-US" sz="2400" b="1" kern="1200" dirty="0"/>
        </a:p>
      </dsp:txBody>
      <dsp:txXfrm>
        <a:off x="5264411" y="2016194"/>
        <a:ext cx="2045066" cy="547091"/>
      </dsp:txXfrm>
    </dsp:sp>
    <dsp:sp modelId="{28E5DD68-92F7-4B41-945A-0A864B3AA399}">
      <dsp:nvSpPr>
        <dsp:cNvPr id="0" name=""/>
        <dsp:cNvSpPr/>
      </dsp:nvSpPr>
      <dsp:spPr>
        <a:xfrm>
          <a:off x="5264411" y="2588205"/>
          <a:ext cx="1748165" cy="20087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Actual yardage gained</a:t>
          </a:r>
          <a:endParaRPr lang="en-US" sz="2900" kern="1200" dirty="0"/>
        </a:p>
      </dsp:txBody>
      <dsp:txXfrm>
        <a:off x="5264411" y="2588205"/>
        <a:ext cx="1748165" cy="20087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2A5DF-80C5-994D-B781-512A0E1D0BDF}">
      <dsp:nvSpPr>
        <dsp:cNvPr id="0" name=""/>
        <dsp:cNvSpPr/>
      </dsp:nvSpPr>
      <dsp:spPr>
        <a:xfrm>
          <a:off x="67266" y="648855"/>
          <a:ext cx="7515756" cy="109418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7370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Research Purpose</a:t>
          </a:r>
          <a:endParaRPr lang="en-US" sz="2400" b="1" kern="1200" dirty="0"/>
        </a:p>
      </dsp:txBody>
      <dsp:txXfrm>
        <a:off x="67266" y="922400"/>
        <a:ext cx="7242211" cy="547091"/>
      </dsp:txXfrm>
    </dsp:sp>
    <dsp:sp modelId="{919DBE7B-D53C-B244-AEE7-5F956ABF7B32}">
      <dsp:nvSpPr>
        <dsp:cNvPr id="0" name=""/>
        <dsp:cNvSpPr/>
      </dsp:nvSpPr>
      <dsp:spPr>
        <a:xfrm>
          <a:off x="67266" y="1494412"/>
          <a:ext cx="1732381" cy="20239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Explanation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>
        <a:off x="67266" y="1494412"/>
        <a:ext cx="1732381" cy="2023905"/>
      </dsp:txXfrm>
    </dsp:sp>
    <dsp:sp modelId="{F82E2533-4EBC-5742-BAB7-12D0FF56C941}">
      <dsp:nvSpPr>
        <dsp:cNvPr id="0" name=""/>
        <dsp:cNvSpPr/>
      </dsp:nvSpPr>
      <dsp:spPr>
        <a:xfrm>
          <a:off x="1799648" y="1013453"/>
          <a:ext cx="5783374" cy="109418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7370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0000"/>
              </a:solidFill>
            </a:rPr>
            <a:t>Theory  -- Conceptual Framework</a:t>
          </a:r>
          <a:endParaRPr lang="en-US" sz="2400" b="1" kern="1200" dirty="0">
            <a:solidFill>
              <a:srgbClr val="FF0000"/>
            </a:solidFill>
          </a:endParaRPr>
        </a:p>
      </dsp:txBody>
      <dsp:txXfrm>
        <a:off x="1799648" y="1286998"/>
        <a:ext cx="5509829" cy="547091"/>
      </dsp:txXfrm>
    </dsp:sp>
    <dsp:sp modelId="{FFF39B4C-1DAA-6549-BEBE-08FB5FE8A426}">
      <dsp:nvSpPr>
        <dsp:cNvPr id="0" name=""/>
        <dsp:cNvSpPr/>
      </dsp:nvSpPr>
      <dsp:spPr>
        <a:xfrm>
          <a:off x="1799648" y="1859010"/>
          <a:ext cx="1732381" cy="1972318"/>
        </a:xfrm>
        <a:prstGeom prst="rect">
          <a:avLst/>
        </a:prstGeom>
        <a:noFill/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rgbClr val="FF0000"/>
              </a:solidFill>
            </a:rPr>
            <a:t>Hypotheses</a:t>
          </a:r>
          <a:endParaRPr lang="en-US" sz="2500" kern="1200" dirty="0">
            <a:solidFill>
              <a:srgbClr val="FF0000"/>
            </a:solidFill>
          </a:endParaRPr>
        </a:p>
      </dsp:txBody>
      <dsp:txXfrm>
        <a:off x="1799648" y="1859010"/>
        <a:ext cx="1732381" cy="1972318"/>
      </dsp:txXfrm>
    </dsp:sp>
    <dsp:sp modelId="{CE906805-B119-3943-BE29-0D78CC89373C}">
      <dsp:nvSpPr>
        <dsp:cNvPr id="0" name=""/>
        <dsp:cNvSpPr/>
      </dsp:nvSpPr>
      <dsp:spPr>
        <a:xfrm>
          <a:off x="3532029" y="1378051"/>
          <a:ext cx="4050992" cy="109418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7370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Methodology</a:t>
          </a:r>
          <a:endParaRPr lang="en-US" sz="2400" b="1" kern="1200" dirty="0"/>
        </a:p>
      </dsp:txBody>
      <dsp:txXfrm>
        <a:off x="3532029" y="1651596"/>
        <a:ext cx="3777447" cy="547091"/>
      </dsp:txXfrm>
    </dsp:sp>
    <dsp:sp modelId="{D9238C82-8C4F-1E41-B6D6-B72661545916}">
      <dsp:nvSpPr>
        <dsp:cNvPr id="0" name=""/>
        <dsp:cNvSpPr/>
      </dsp:nvSpPr>
      <dsp:spPr>
        <a:xfrm>
          <a:off x="3532029" y="2223607"/>
          <a:ext cx="1732381" cy="19855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Data Collection Techniques</a:t>
          </a:r>
          <a:endParaRPr lang="en-US" sz="2500" kern="1200" dirty="0"/>
        </a:p>
      </dsp:txBody>
      <dsp:txXfrm>
        <a:off x="3532029" y="2223607"/>
        <a:ext cx="1732381" cy="1985506"/>
      </dsp:txXfrm>
    </dsp:sp>
    <dsp:sp modelId="{BB29F377-74BA-8442-9839-829CAAD01D91}">
      <dsp:nvSpPr>
        <dsp:cNvPr id="0" name=""/>
        <dsp:cNvSpPr/>
      </dsp:nvSpPr>
      <dsp:spPr>
        <a:xfrm>
          <a:off x="5264411" y="1742649"/>
          <a:ext cx="2318611" cy="109418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73701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Statistics</a:t>
          </a:r>
          <a:endParaRPr lang="en-US" sz="2400" b="1" kern="1200" dirty="0"/>
        </a:p>
      </dsp:txBody>
      <dsp:txXfrm>
        <a:off x="5264411" y="2016194"/>
        <a:ext cx="2045066" cy="547091"/>
      </dsp:txXfrm>
    </dsp:sp>
    <dsp:sp modelId="{28E5DD68-92F7-4B41-945A-0A864B3AA399}">
      <dsp:nvSpPr>
        <dsp:cNvPr id="0" name=""/>
        <dsp:cNvSpPr/>
      </dsp:nvSpPr>
      <dsp:spPr>
        <a:xfrm>
          <a:off x="5264411" y="2588205"/>
          <a:ext cx="1748165" cy="200877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Analyzing and organizing data</a:t>
          </a:r>
          <a:endParaRPr lang="en-US" sz="2500" kern="1200" dirty="0"/>
        </a:p>
      </dsp:txBody>
      <dsp:txXfrm>
        <a:off x="5264411" y="2588205"/>
        <a:ext cx="1748165" cy="20087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403ADA-3BC4-9B48-9517-67087FCB4571}">
      <dsp:nvSpPr>
        <dsp:cNvPr id="0" name=""/>
        <dsp:cNvSpPr/>
      </dsp:nvSpPr>
      <dsp:spPr>
        <a:xfrm>
          <a:off x="3093" y="856989"/>
          <a:ext cx="1352438" cy="81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 Purpose</a:t>
          </a:r>
          <a:endParaRPr lang="en-US" sz="1900" kern="1200" dirty="0"/>
        </a:p>
      </dsp:txBody>
      <dsp:txXfrm>
        <a:off x="26860" y="880756"/>
        <a:ext cx="1304904" cy="763929"/>
      </dsp:txXfrm>
    </dsp:sp>
    <dsp:sp modelId="{3EFF0D54-02C9-A840-BA14-4F43CA376702}">
      <dsp:nvSpPr>
        <dsp:cNvPr id="0" name=""/>
        <dsp:cNvSpPr/>
      </dsp:nvSpPr>
      <dsp:spPr>
        <a:xfrm>
          <a:off x="1490776" y="1095019"/>
          <a:ext cx="286717" cy="3354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rgbClr val="FF0000"/>
            </a:solidFill>
          </a:endParaRPr>
        </a:p>
      </dsp:txBody>
      <dsp:txXfrm>
        <a:off x="1490776" y="1162100"/>
        <a:ext cx="200702" cy="201242"/>
      </dsp:txXfrm>
    </dsp:sp>
    <dsp:sp modelId="{48432656-4793-8243-A0D5-D265D721E327}">
      <dsp:nvSpPr>
        <dsp:cNvPr id="0" name=""/>
        <dsp:cNvSpPr/>
      </dsp:nvSpPr>
      <dsp:spPr>
        <a:xfrm>
          <a:off x="1896507" y="856989"/>
          <a:ext cx="1352438" cy="81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 </a:t>
          </a:r>
          <a:r>
            <a:rPr lang="en-US" sz="1900" kern="1200" dirty="0" smtClean="0">
              <a:solidFill>
                <a:srgbClr val="FF0000"/>
              </a:solidFill>
            </a:rPr>
            <a:t>conceptual framework</a:t>
          </a:r>
          <a:endParaRPr lang="en-US" sz="1900" kern="1200" dirty="0">
            <a:solidFill>
              <a:srgbClr val="FF0000"/>
            </a:solidFill>
          </a:endParaRPr>
        </a:p>
      </dsp:txBody>
      <dsp:txXfrm>
        <a:off x="1920274" y="880756"/>
        <a:ext cx="1304904" cy="763929"/>
      </dsp:txXfrm>
    </dsp:sp>
    <dsp:sp modelId="{9398EC0D-9803-8840-BFA6-E17F1263EBD5}">
      <dsp:nvSpPr>
        <dsp:cNvPr id="0" name=""/>
        <dsp:cNvSpPr/>
      </dsp:nvSpPr>
      <dsp:spPr>
        <a:xfrm>
          <a:off x="3384190" y="1095019"/>
          <a:ext cx="286717" cy="3354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384190" y="1162100"/>
        <a:ext cx="200702" cy="201242"/>
      </dsp:txXfrm>
    </dsp:sp>
    <dsp:sp modelId="{C3E3C678-D612-0A43-A332-F4B7624F7094}">
      <dsp:nvSpPr>
        <dsp:cNvPr id="0" name=""/>
        <dsp:cNvSpPr/>
      </dsp:nvSpPr>
      <dsp:spPr>
        <a:xfrm>
          <a:off x="3789922" y="856989"/>
          <a:ext cx="1352438" cy="81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Method</a:t>
          </a:r>
          <a:endParaRPr lang="en-US" sz="1900" kern="1200" dirty="0"/>
        </a:p>
      </dsp:txBody>
      <dsp:txXfrm>
        <a:off x="3813689" y="880756"/>
        <a:ext cx="1304904" cy="763929"/>
      </dsp:txXfrm>
    </dsp:sp>
    <dsp:sp modelId="{703511A2-8864-5040-922D-AD17B664BB92}">
      <dsp:nvSpPr>
        <dsp:cNvPr id="0" name=""/>
        <dsp:cNvSpPr/>
      </dsp:nvSpPr>
      <dsp:spPr>
        <a:xfrm>
          <a:off x="5277605" y="1095019"/>
          <a:ext cx="286717" cy="335404"/>
        </a:xfrm>
        <a:prstGeom prst="rightArrow">
          <a:avLst>
            <a:gd name="adj1" fmla="val 60000"/>
            <a:gd name="adj2" fmla="val 50000"/>
          </a:avLst>
        </a:prstGeom>
        <a:solidFill>
          <a:srgbClr val="C0504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5277605" y="1162100"/>
        <a:ext cx="200702" cy="201242"/>
      </dsp:txXfrm>
    </dsp:sp>
    <dsp:sp modelId="{44E274AE-6C0F-CC48-8824-CD9D937DF828}">
      <dsp:nvSpPr>
        <dsp:cNvPr id="0" name=""/>
        <dsp:cNvSpPr/>
      </dsp:nvSpPr>
      <dsp:spPr>
        <a:xfrm>
          <a:off x="5683336" y="856989"/>
          <a:ext cx="1352438" cy="81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 Data Analysis</a:t>
          </a:r>
          <a:endParaRPr lang="en-US" sz="1900" kern="1200" dirty="0"/>
        </a:p>
      </dsp:txBody>
      <dsp:txXfrm>
        <a:off x="5707103" y="880756"/>
        <a:ext cx="1304904" cy="7639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2DCF3E-53CC-CD48-B444-14896A094A95}">
      <dsp:nvSpPr>
        <dsp:cNvPr id="0" name=""/>
        <dsp:cNvSpPr/>
      </dsp:nvSpPr>
      <dsp:spPr>
        <a:xfrm>
          <a:off x="252" y="170126"/>
          <a:ext cx="48463" cy="290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104" y="170978"/>
        <a:ext cx="46759" cy="27374"/>
      </dsp:txXfrm>
    </dsp:sp>
    <dsp:sp modelId="{172AA68D-BDFC-7049-AAFF-8D8A71B0CFAB}">
      <dsp:nvSpPr>
        <dsp:cNvPr id="0" name=""/>
        <dsp:cNvSpPr/>
      </dsp:nvSpPr>
      <dsp:spPr>
        <a:xfrm>
          <a:off x="53562" y="178656"/>
          <a:ext cx="10274" cy="120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3562" y="181060"/>
        <a:ext cx="7192" cy="7210"/>
      </dsp:txXfrm>
    </dsp:sp>
    <dsp:sp modelId="{AB290D58-F829-E641-B3F0-4192A5294F2C}">
      <dsp:nvSpPr>
        <dsp:cNvPr id="0" name=""/>
        <dsp:cNvSpPr/>
      </dsp:nvSpPr>
      <dsp:spPr>
        <a:xfrm>
          <a:off x="68101" y="170126"/>
          <a:ext cx="48463" cy="290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8953" y="170978"/>
        <a:ext cx="46759" cy="27374"/>
      </dsp:txXfrm>
    </dsp:sp>
    <dsp:sp modelId="{489CBD12-1A88-B84A-9993-6DF40D20342D}">
      <dsp:nvSpPr>
        <dsp:cNvPr id="0" name=""/>
        <dsp:cNvSpPr/>
      </dsp:nvSpPr>
      <dsp:spPr>
        <a:xfrm>
          <a:off x="121411" y="178656"/>
          <a:ext cx="10274" cy="120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21411" y="181060"/>
        <a:ext cx="7192" cy="7210"/>
      </dsp:txXfrm>
    </dsp:sp>
    <dsp:sp modelId="{CC32887A-752F-A740-B124-963CF1AA6A13}">
      <dsp:nvSpPr>
        <dsp:cNvPr id="0" name=""/>
        <dsp:cNvSpPr/>
      </dsp:nvSpPr>
      <dsp:spPr>
        <a:xfrm>
          <a:off x="135950" y="170126"/>
          <a:ext cx="48463" cy="290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36802" y="170978"/>
        <a:ext cx="46759" cy="2737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928E7F-4A09-C64B-8846-1226A90FE872}">
      <dsp:nvSpPr>
        <dsp:cNvPr id="0" name=""/>
        <dsp:cNvSpPr/>
      </dsp:nvSpPr>
      <dsp:spPr>
        <a:xfrm>
          <a:off x="1075" y="18628"/>
          <a:ext cx="2294296" cy="13765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Explanation</a:t>
          </a:r>
          <a:endParaRPr lang="en-US" sz="3200" kern="1200" dirty="0"/>
        </a:p>
      </dsp:txBody>
      <dsp:txXfrm>
        <a:off x="41394" y="58947"/>
        <a:ext cx="2213658" cy="1295940"/>
      </dsp:txXfrm>
    </dsp:sp>
    <dsp:sp modelId="{D8E83514-2E28-8741-97B1-BB463531CED6}">
      <dsp:nvSpPr>
        <dsp:cNvPr id="0" name=""/>
        <dsp:cNvSpPr/>
      </dsp:nvSpPr>
      <dsp:spPr>
        <a:xfrm>
          <a:off x="2524802" y="422424"/>
          <a:ext cx="486390" cy="56898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2524802" y="536221"/>
        <a:ext cx="340473" cy="341391"/>
      </dsp:txXfrm>
    </dsp:sp>
    <dsp:sp modelId="{010FD9FD-EC27-0B4D-BFDA-6E61F7AF38D1}">
      <dsp:nvSpPr>
        <dsp:cNvPr id="0" name=""/>
        <dsp:cNvSpPr/>
      </dsp:nvSpPr>
      <dsp:spPr>
        <a:xfrm>
          <a:off x="3213091" y="18628"/>
          <a:ext cx="2294296" cy="13765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Hypotheses</a:t>
          </a:r>
          <a:endParaRPr lang="en-US" sz="3200" kern="1200" dirty="0"/>
        </a:p>
      </dsp:txBody>
      <dsp:txXfrm>
        <a:off x="3253410" y="58947"/>
        <a:ext cx="2213658" cy="129594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9968B0-93E1-9641-9C48-FAC866BB6E85}">
      <dsp:nvSpPr>
        <dsp:cNvPr id="0" name=""/>
        <dsp:cNvSpPr/>
      </dsp:nvSpPr>
      <dsp:spPr>
        <a:xfrm>
          <a:off x="0" y="549726"/>
          <a:ext cx="6095999" cy="887882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254000" bIns="140951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Explanation</a:t>
          </a:r>
          <a:endParaRPr lang="en-US" sz="2800" b="1" kern="1200" dirty="0"/>
        </a:p>
      </dsp:txBody>
      <dsp:txXfrm>
        <a:off x="0" y="771697"/>
        <a:ext cx="5874029" cy="443941"/>
      </dsp:txXfrm>
    </dsp:sp>
    <dsp:sp modelId="{711A8FA5-1C4C-2C42-A656-2CAFDE676E1B}">
      <dsp:nvSpPr>
        <dsp:cNvPr id="0" name=""/>
        <dsp:cNvSpPr/>
      </dsp:nvSpPr>
      <dsp:spPr>
        <a:xfrm>
          <a:off x="0" y="1236611"/>
          <a:ext cx="2816352" cy="19818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What explains wages?</a:t>
          </a:r>
          <a:endParaRPr lang="en-US" sz="2800" kern="1200" dirty="0"/>
        </a:p>
      </dsp:txBody>
      <dsp:txXfrm>
        <a:off x="0" y="1236611"/>
        <a:ext cx="2816352" cy="1981800"/>
      </dsp:txXfrm>
    </dsp:sp>
    <dsp:sp modelId="{43913DBC-D2A4-934E-94A2-4E4319660F2C}">
      <dsp:nvSpPr>
        <dsp:cNvPr id="0" name=""/>
        <dsp:cNvSpPr/>
      </dsp:nvSpPr>
      <dsp:spPr>
        <a:xfrm>
          <a:off x="2774274" y="833601"/>
          <a:ext cx="3279648" cy="887882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254000" bIns="140951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Hypotheses</a:t>
          </a:r>
          <a:endParaRPr lang="en-US" sz="2800" b="1" kern="1200" dirty="0"/>
        </a:p>
      </dsp:txBody>
      <dsp:txXfrm>
        <a:off x="2774274" y="1055572"/>
        <a:ext cx="3057678" cy="443941"/>
      </dsp:txXfrm>
    </dsp:sp>
    <dsp:sp modelId="{2BCF280C-D72E-4F4B-8A5C-57260441D0EF}">
      <dsp:nvSpPr>
        <dsp:cNvPr id="0" name=""/>
        <dsp:cNvSpPr/>
      </dsp:nvSpPr>
      <dsp:spPr>
        <a:xfrm>
          <a:off x="2840319" y="1484553"/>
          <a:ext cx="2816352" cy="19818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Education</a:t>
          </a:r>
          <a:endParaRPr lang="en-US" sz="3200" kern="1200" dirty="0"/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Intelligence</a:t>
          </a:r>
          <a:endParaRPr lang="en-US" sz="3200" kern="1200" dirty="0"/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Job tenure</a:t>
          </a:r>
          <a:endParaRPr lang="en-US" sz="3200" kern="1200" dirty="0"/>
        </a:p>
      </dsp:txBody>
      <dsp:txXfrm>
        <a:off x="2840319" y="1484553"/>
        <a:ext cx="2816352" cy="19818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0F0C95-C65C-F54E-A1C1-F2582F8AB7CD}">
      <dsp:nvSpPr>
        <dsp:cNvPr id="0" name=""/>
        <dsp:cNvSpPr/>
      </dsp:nvSpPr>
      <dsp:spPr>
        <a:xfrm>
          <a:off x="0" y="250436"/>
          <a:ext cx="8036317" cy="117039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580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Explanation</a:t>
          </a:r>
          <a:endParaRPr lang="en-US" sz="2200" kern="1200" dirty="0"/>
        </a:p>
      </dsp:txBody>
      <dsp:txXfrm>
        <a:off x="0" y="543034"/>
        <a:ext cx="7743719" cy="585197"/>
      </dsp:txXfrm>
    </dsp:sp>
    <dsp:sp modelId="{71BE3175-277A-5440-8826-C6C1B6454D94}">
      <dsp:nvSpPr>
        <dsp:cNvPr id="0" name=""/>
        <dsp:cNvSpPr/>
      </dsp:nvSpPr>
      <dsp:spPr>
        <a:xfrm>
          <a:off x="0" y="1175300"/>
          <a:ext cx="2475185" cy="16588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What explains wages</a:t>
          </a:r>
          <a:endParaRPr lang="en-US" sz="2200" kern="1200" dirty="0"/>
        </a:p>
      </dsp:txBody>
      <dsp:txXfrm>
        <a:off x="0" y="1175300"/>
        <a:ext cx="2475185" cy="1658806"/>
      </dsp:txXfrm>
    </dsp:sp>
    <dsp:sp modelId="{0BA358FF-6A63-6248-979D-B8C7142A5D38}">
      <dsp:nvSpPr>
        <dsp:cNvPr id="0" name=""/>
        <dsp:cNvSpPr/>
      </dsp:nvSpPr>
      <dsp:spPr>
        <a:xfrm>
          <a:off x="2475185" y="640568"/>
          <a:ext cx="5561131" cy="117039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580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Hypotheses</a:t>
          </a:r>
          <a:endParaRPr lang="en-US" sz="2200" kern="1200" dirty="0"/>
        </a:p>
      </dsp:txBody>
      <dsp:txXfrm>
        <a:off x="2475185" y="933166"/>
        <a:ext cx="5268533" cy="585197"/>
      </dsp:txXfrm>
    </dsp:sp>
    <dsp:sp modelId="{4D86DE75-F6BB-3342-8EFC-79611C7E4C3B}">
      <dsp:nvSpPr>
        <dsp:cNvPr id="0" name=""/>
        <dsp:cNvSpPr/>
      </dsp:nvSpPr>
      <dsp:spPr>
        <a:xfrm>
          <a:off x="2487165" y="1500250"/>
          <a:ext cx="2475185" cy="15255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Education</a:t>
          </a:r>
          <a:endParaRPr lang="en-US" sz="2200" kern="1200" dirty="0"/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Intelligence</a:t>
          </a:r>
          <a:endParaRPr lang="en-US" sz="2200" kern="1200" dirty="0"/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Tenure</a:t>
          </a:r>
          <a:endParaRPr lang="en-US" sz="2200" kern="1200" dirty="0"/>
        </a:p>
      </dsp:txBody>
      <dsp:txXfrm>
        <a:off x="2487165" y="1500250"/>
        <a:ext cx="2475185" cy="1525559"/>
      </dsp:txXfrm>
    </dsp:sp>
    <dsp:sp modelId="{D4FC3AC7-E311-D84B-8E94-99B146B83DEF}">
      <dsp:nvSpPr>
        <dsp:cNvPr id="0" name=""/>
        <dsp:cNvSpPr/>
      </dsp:nvSpPr>
      <dsp:spPr>
        <a:xfrm>
          <a:off x="4950371" y="1030699"/>
          <a:ext cx="3085945" cy="1170393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solidFill>
            <a:srgbClr val="4F81BD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580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FF0000"/>
              </a:solidFill>
            </a:rPr>
            <a:t>Method</a:t>
          </a:r>
          <a:endParaRPr lang="en-US" sz="2200" kern="1200" dirty="0">
            <a:solidFill>
              <a:srgbClr val="FF0000"/>
            </a:solidFill>
          </a:endParaRPr>
        </a:p>
      </dsp:txBody>
      <dsp:txXfrm>
        <a:off x="4950371" y="1323297"/>
        <a:ext cx="2793347" cy="585197"/>
      </dsp:txXfrm>
    </dsp:sp>
    <dsp:sp modelId="{46461033-240B-4A45-9BC6-E500CC9AF270}">
      <dsp:nvSpPr>
        <dsp:cNvPr id="0" name=""/>
        <dsp:cNvSpPr/>
      </dsp:nvSpPr>
      <dsp:spPr>
        <a:xfrm>
          <a:off x="4962351" y="1840556"/>
          <a:ext cx="2475185" cy="13046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4F81BD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FF0000"/>
              </a:solidFill>
            </a:rPr>
            <a:t>Operationalize variables</a:t>
          </a:r>
          <a:endParaRPr lang="en-US" sz="2200" kern="1200" dirty="0">
            <a:solidFill>
              <a:srgbClr val="FF0000"/>
            </a:solidFill>
          </a:endParaRP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rgbClr val="000000"/>
              </a:solidFill>
            </a:rPr>
            <a:t>Survey</a:t>
          </a:r>
          <a:endParaRPr lang="en-US" sz="2200" kern="1200" dirty="0">
            <a:solidFill>
              <a:srgbClr val="000000"/>
            </a:solidFill>
          </a:endParaRPr>
        </a:p>
      </dsp:txBody>
      <dsp:txXfrm>
        <a:off x="4962351" y="1840556"/>
        <a:ext cx="2475185" cy="1304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D32FE-EBAE-D14B-B11C-41E3E4EF4C14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C539A-52C8-6C4F-AFC6-72057064B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719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792C9-6A29-D94C-9C21-080AEA4A8583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5F061-3995-5741-870E-64B1D0382D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33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7CFC-D84F-A34F-B1E2-E3371DA81627}" type="datetimeFigureOut">
              <a:rPr lang="en-US" smtClean="0"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F1E4-CA6B-E040-A0DB-AD31E051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04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7CFC-D84F-A34F-B1E2-E3371DA81627}" type="datetimeFigureOut">
              <a:rPr lang="en-US" smtClean="0"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F1E4-CA6B-E040-A0DB-AD31E051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47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7CFC-D84F-A34F-B1E2-E3371DA81627}" type="datetimeFigureOut">
              <a:rPr lang="en-US" smtClean="0"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F1E4-CA6B-E040-A0DB-AD31E051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54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7CFC-D84F-A34F-B1E2-E3371DA81627}" type="datetimeFigureOut">
              <a:rPr lang="en-US" smtClean="0"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F1E4-CA6B-E040-A0DB-AD31E051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75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7CFC-D84F-A34F-B1E2-E3371DA81627}" type="datetimeFigureOut">
              <a:rPr lang="en-US" smtClean="0"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F1E4-CA6B-E040-A0DB-AD31E051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96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7CFC-D84F-A34F-B1E2-E3371DA81627}" type="datetimeFigureOut">
              <a:rPr lang="en-US" smtClean="0"/>
              <a:t>3/10/14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F1E4-CA6B-E040-A0DB-AD31E051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513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7CFC-D84F-A34F-B1E2-E3371DA81627}" type="datetimeFigureOut">
              <a:rPr lang="en-US" smtClean="0"/>
              <a:t>3/10/14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F1E4-CA6B-E040-A0DB-AD31E051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6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7CFC-D84F-A34F-B1E2-E3371DA81627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F1E4-CA6B-E040-A0DB-AD31E051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144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7CFC-D84F-A34F-B1E2-E3371DA81627}" type="datetimeFigureOut">
              <a:rPr lang="en-US" smtClean="0"/>
              <a:t>3/10/14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F1E4-CA6B-E040-A0DB-AD31E051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041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7CFC-D84F-A34F-B1E2-E3371DA81627}" type="datetimeFigureOut">
              <a:rPr lang="en-US" smtClean="0"/>
              <a:t>3/10/14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F1E4-CA6B-E040-A0DB-AD31E051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91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7CFC-D84F-A34F-B1E2-E3371DA81627}" type="datetimeFigureOut">
              <a:rPr lang="en-US" smtClean="0"/>
              <a:t>3/10/14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F1E4-CA6B-E040-A0DB-AD31E051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67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27CFC-D84F-A34F-B1E2-E3371DA81627}" type="datetimeFigureOut">
              <a:rPr lang="en-US" smtClean="0"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8F1E4-CA6B-E040-A0DB-AD31E051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s07@txstate.edu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png"/><Relationship Id="rId12" Type="http://schemas.openxmlformats.org/officeDocument/2006/relationships/image" Target="../media/image31.png"/><Relationship Id="rId13" Type="http://schemas.openxmlformats.org/officeDocument/2006/relationships/image" Target="../media/image32.png"/><Relationship Id="rId14" Type="http://schemas.openxmlformats.org/officeDocument/2006/relationships/image" Target="../media/image33.png"/><Relationship Id="rId15" Type="http://schemas.openxmlformats.org/officeDocument/2006/relationships/image" Target="../media/image34.png"/><Relationship Id="rId16" Type="http://schemas.openxmlformats.org/officeDocument/2006/relationships/image" Target="../media/image35.png"/><Relationship Id="rId17" Type="http://schemas.openxmlformats.org/officeDocument/2006/relationships/image" Target="../media/image36.png"/><Relationship Id="rId18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8.png"/><Relationship Id="rId10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.google.com/" TargetMode="External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4.xml"/></Relationships>
</file>

<file path=ppt/slides/_rels/slide27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6.xml"/><Relationship Id="rId12" Type="http://schemas.openxmlformats.org/officeDocument/2006/relationships/diagramData" Target="../diagrams/data7.xml"/><Relationship Id="rId13" Type="http://schemas.openxmlformats.org/officeDocument/2006/relationships/diagramLayout" Target="../diagrams/layout7.xml"/><Relationship Id="rId14" Type="http://schemas.openxmlformats.org/officeDocument/2006/relationships/diagramQuickStyle" Target="../diagrams/quickStyle7.xml"/><Relationship Id="rId15" Type="http://schemas.openxmlformats.org/officeDocument/2006/relationships/diagramColors" Target="../diagrams/colors7.xml"/><Relationship Id="rId16" Type="http://schemas.microsoft.com/office/2007/relationships/diagramDrawing" Target="../diagrams/drawing7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5.xml"/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diagramData" Target="../diagrams/data6.xml"/><Relationship Id="rId8" Type="http://schemas.openxmlformats.org/officeDocument/2006/relationships/diagramLayout" Target="../diagrams/layout6.xml"/><Relationship Id="rId9" Type="http://schemas.openxmlformats.org/officeDocument/2006/relationships/diagramQuickStyle" Target="../diagrams/quickStyle6.xml"/><Relationship Id="rId10" Type="http://schemas.openxmlformats.org/officeDocument/2006/relationships/diagramColors" Target="../diagrams/colors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7" Type="http://schemas.openxmlformats.org/officeDocument/2006/relationships/image" Target="../media/image57.png"/><Relationship Id="rId8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Relationship Id="rId3" Type="http://schemas.openxmlformats.org/officeDocument/2006/relationships/image" Target="../media/image63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fs.sagepub.com/pap.dtl" TargetMode="External"/><Relationship Id="rId4" Type="http://schemas.openxmlformats.org/officeDocument/2006/relationships/image" Target="../media/image12.jpeg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222250" y="469249"/>
            <a:ext cx="8258548" cy="2019447"/>
          </a:xfrm>
        </p:spPr>
        <p:txBody>
          <a:bodyPr>
            <a:noAutofit/>
          </a:bodyPr>
          <a:lstStyle/>
          <a:p>
            <a:pPr algn="l" eaLnBrk="1" hangingPunct="1"/>
            <a:r>
              <a:rPr lang="en-US" sz="3600" dirty="0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rPr>
              <a:t>ASPA PhD Summit </a:t>
            </a:r>
            <a:br>
              <a:rPr lang="en-US" sz="3600" dirty="0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3200" dirty="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rPr>
              <a:t>G</a:t>
            </a:r>
            <a:r>
              <a:rPr lang="en-US" sz="3200" dirty="0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rPr>
              <a:t>etting Published &amp; Finding Coherence</a:t>
            </a:r>
            <a:endParaRPr lang="en-US" sz="32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462571" y="3262824"/>
            <a:ext cx="4346210" cy="2811341"/>
          </a:xfrm>
        </p:spPr>
        <p:txBody>
          <a:bodyPr>
            <a:no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Patricia M. Shields</a:t>
            </a:r>
            <a:br>
              <a:rPr lang="en-US" sz="2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Professor, </a:t>
            </a:r>
            <a:r>
              <a:rPr lang="en-US" sz="2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Political </a:t>
            </a:r>
            <a:r>
              <a:rPr lang="en-US" sz="2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Science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Texas State University</a:t>
            </a:r>
            <a:endParaRPr lang="en-US" sz="22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  <a:hlinkClick r:id="rId3"/>
              </a:rPr>
              <a:t>ps07@txstate.edu</a:t>
            </a:r>
            <a:endParaRPr lang="en-US" sz="22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22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Editor – in – Chief </a:t>
            </a:r>
            <a:r>
              <a:rPr lang="en-US" sz="2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200" i="1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Armed Forces &amp; </a:t>
            </a:r>
            <a:r>
              <a:rPr lang="en-US" sz="2200" i="1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Society</a:t>
            </a:r>
            <a:endParaRPr lang="en-US" sz="2200" i="1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4340" name="Picture 4" descr="AF&amp;S Cov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15141" y="2399462"/>
            <a:ext cx="1872044" cy="243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06375" dist="76199" dir="1218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7727511" y="5838588"/>
            <a:ext cx="1138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40 years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39437" y="5253496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International</a:t>
            </a:r>
          </a:p>
          <a:p>
            <a:r>
              <a:rPr lang="en-US" dirty="0" smtClean="0"/>
              <a:t>Interdisciplinary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57313" y="5998675"/>
            <a:ext cx="2009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rPr>
              <a:t>March </a:t>
            </a:r>
            <a:r>
              <a:rPr lang="en-US" dirty="0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rPr>
              <a:t>16, 2014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9397" y="178053"/>
            <a:ext cx="2874446" cy="1247869"/>
          </a:xfrm>
          <a:prstGeom prst="rect">
            <a:avLst/>
          </a:prstGeom>
          <a:effectLst>
            <a:outerShdw blurRad="111125" dist="190500" dir="2700000" algn="t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137140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Editor as Coach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and Cop</a:t>
            </a:r>
          </a:p>
        </p:txBody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Improve the manuscript</a:t>
            </a:r>
          </a:p>
        </p:txBody>
      </p:sp>
      <p:pic>
        <p:nvPicPr>
          <p:cNvPr id="67588" name="Picture 4" descr="coa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800" y="2598738"/>
            <a:ext cx="2246313" cy="29845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67589" name="Picture 5" descr="swedish police offic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1538" y="2154238"/>
            <a:ext cx="1778000" cy="2624137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5410200" y="4864100"/>
            <a:ext cx="32766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/>
              <a:t>Make sure poor material gets caught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74362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358434" y="559374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Tips Article Acceptance</a:t>
            </a:r>
            <a:b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(any journal)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7579" y="2173531"/>
            <a:ext cx="30700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dirty="0" smtClean="0"/>
              <a:t>Introduction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 smtClean="0"/>
              <a:t>Easy to Skim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2730" y="2634055"/>
            <a:ext cx="2514600" cy="2527300"/>
          </a:xfrm>
          <a:prstGeom prst="rect">
            <a:avLst/>
          </a:prstGeom>
          <a:effectLst>
            <a:outerShdw blurRad="79375" dist="88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509" y="4588216"/>
            <a:ext cx="3667229" cy="193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818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 idx="4294967295"/>
          </p:nvPr>
        </p:nvSpPr>
        <p:spPr>
          <a:xfrm>
            <a:off x="180546" y="528650"/>
            <a:ext cx="67818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Tips Article Acceptance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4211" name="Content Placeholder 2"/>
          <p:cNvSpPr>
            <a:spLocks noGrp="1"/>
          </p:cNvSpPr>
          <p:nvPr>
            <p:ph idx="4294967295"/>
          </p:nvPr>
        </p:nvSpPr>
        <p:spPr>
          <a:xfrm>
            <a:off x="457200" y="3953617"/>
            <a:ext cx="8229600" cy="2087461"/>
          </a:xfrm>
        </p:spPr>
        <p:txBody>
          <a:bodyPr>
            <a:normAutofit/>
          </a:bodyPr>
          <a:lstStyle/>
          <a:p>
            <a:pPr eaLnBrk="1" hangingPunct="1">
              <a:spcAft>
                <a:spcPct val="50000"/>
              </a:spcAft>
            </a:pP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good 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fit for 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journal</a:t>
            </a:r>
            <a:endParaRPr lang="en-US" sz="3600" i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Cite 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the journal </a:t>
            </a:r>
            <a:endParaRPr lang="en-US" sz="360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Picture 2" descr="IMG_025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485" y="1671650"/>
            <a:ext cx="3764688" cy="2823516"/>
          </a:xfrm>
          <a:prstGeom prst="rect">
            <a:avLst/>
          </a:prstGeom>
          <a:effectLst>
            <a:outerShdw blurRad="222250" dist="1397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2328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38479" y="1821919"/>
            <a:ext cx="4026562" cy="40365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rbsb2_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704" y="3377985"/>
            <a:ext cx="346341" cy="805444"/>
          </a:xfrm>
          <a:prstGeom prst="rect">
            <a:avLst/>
          </a:prstGeom>
        </p:spPr>
      </p:pic>
      <p:pic>
        <p:nvPicPr>
          <p:cNvPr id="11" name="Picture 10" descr="rbsm2_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356" y="1986824"/>
            <a:ext cx="576799" cy="859468"/>
          </a:xfrm>
          <a:prstGeom prst="rect">
            <a:avLst/>
          </a:prstGeom>
        </p:spPr>
      </p:pic>
      <p:pic>
        <p:nvPicPr>
          <p:cNvPr id="12" name="Picture 11" descr="rbsb2_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114" y="3445504"/>
            <a:ext cx="253087" cy="560441"/>
          </a:xfrm>
          <a:prstGeom prst="rect">
            <a:avLst/>
          </a:prstGeom>
        </p:spPr>
      </p:pic>
      <p:pic>
        <p:nvPicPr>
          <p:cNvPr id="13" name="Picture 12" descr="bu00372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306" y="3575414"/>
            <a:ext cx="269965" cy="861196"/>
          </a:xfrm>
          <a:prstGeom prst="rect">
            <a:avLst/>
          </a:prstGeom>
        </p:spPr>
      </p:pic>
      <p:pic>
        <p:nvPicPr>
          <p:cNvPr id="14" name="Picture 13" descr="fd00267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04" y="2901224"/>
            <a:ext cx="359453" cy="660826"/>
          </a:xfrm>
          <a:prstGeom prst="rect">
            <a:avLst/>
          </a:prstGeom>
        </p:spPr>
      </p:pic>
      <p:pic>
        <p:nvPicPr>
          <p:cNvPr id="15" name="Picture 14" descr="5634743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83" y="4069903"/>
            <a:ext cx="266478" cy="607936"/>
          </a:xfrm>
          <a:prstGeom prst="rect">
            <a:avLst/>
          </a:prstGeom>
        </p:spPr>
      </p:pic>
      <p:pic>
        <p:nvPicPr>
          <p:cNvPr id="16" name="Picture 15" descr="AA05385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244" y="2577840"/>
            <a:ext cx="486415" cy="709355"/>
          </a:xfrm>
          <a:prstGeom prst="rect">
            <a:avLst/>
          </a:prstGeom>
        </p:spPr>
      </p:pic>
      <p:pic>
        <p:nvPicPr>
          <p:cNvPr id="17" name="Picture 16" descr="71450531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371" y="3005566"/>
            <a:ext cx="319303" cy="834614"/>
          </a:xfrm>
          <a:prstGeom prst="rect">
            <a:avLst/>
          </a:prstGeom>
        </p:spPr>
      </p:pic>
      <p:pic>
        <p:nvPicPr>
          <p:cNvPr id="18" name="Picture 17" descr="aa053844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582" y="1954967"/>
            <a:ext cx="250789" cy="697848"/>
          </a:xfrm>
          <a:prstGeom prst="rect">
            <a:avLst/>
          </a:prstGeom>
        </p:spPr>
      </p:pic>
      <p:pic>
        <p:nvPicPr>
          <p:cNvPr id="19" name="Picture 18" descr="AA053845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651" y="4022448"/>
            <a:ext cx="375322" cy="679041"/>
          </a:xfrm>
          <a:prstGeom prst="rect">
            <a:avLst/>
          </a:prstGeom>
        </p:spPr>
      </p:pic>
      <p:pic>
        <p:nvPicPr>
          <p:cNvPr id="20" name="Picture 19" descr="200387759-001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661" y="4244089"/>
            <a:ext cx="254906" cy="677322"/>
          </a:xfrm>
          <a:prstGeom prst="rect">
            <a:avLst/>
          </a:prstGeom>
        </p:spPr>
      </p:pic>
      <p:pic>
        <p:nvPicPr>
          <p:cNvPr id="21" name="Picture 20" descr="7321018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708" y="2195787"/>
            <a:ext cx="305953" cy="650505"/>
          </a:xfrm>
          <a:prstGeom prst="rect">
            <a:avLst/>
          </a:prstGeom>
        </p:spPr>
      </p:pic>
      <p:pic>
        <p:nvPicPr>
          <p:cNvPr id="22" name="Picture 21" descr="AA05385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760" y="4582750"/>
            <a:ext cx="477484" cy="696331"/>
          </a:xfrm>
          <a:prstGeom prst="rect">
            <a:avLst/>
          </a:prstGeom>
        </p:spPr>
      </p:pic>
      <p:pic>
        <p:nvPicPr>
          <p:cNvPr id="23" name="Picture 22" descr="73329588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671" y="2934054"/>
            <a:ext cx="287469" cy="706282"/>
          </a:xfrm>
          <a:prstGeom prst="rect">
            <a:avLst/>
          </a:prstGeom>
        </p:spPr>
      </p:pic>
      <p:pic>
        <p:nvPicPr>
          <p:cNvPr id="24" name="Picture 23" descr="rbrb_275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875" y="2846292"/>
            <a:ext cx="461028" cy="531693"/>
          </a:xfrm>
          <a:prstGeom prst="rect">
            <a:avLst/>
          </a:prstGeom>
        </p:spPr>
      </p:pic>
      <p:pic>
        <p:nvPicPr>
          <p:cNvPr id="25" name="Picture 24" descr="73210125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35" y="3640336"/>
            <a:ext cx="362135" cy="796274"/>
          </a:xfrm>
          <a:prstGeom prst="rect">
            <a:avLst/>
          </a:prstGeom>
        </p:spPr>
      </p:pic>
      <p:pic>
        <p:nvPicPr>
          <p:cNvPr id="26" name="Picture 25" descr="200387787-001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232" y="4244089"/>
            <a:ext cx="236229" cy="499468"/>
          </a:xfrm>
          <a:prstGeom prst="rect">
            <a:avLst/>
          </a:prstGeom>
        </p:spPr>
      </p:pic>
      <p:pic>
        <p:nvPicPr>
          <p:cNvPr id="27" name="Picture 26" descr="rbrb_275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947" y="3712396"/>
            <a:ext cx="461028" cy="531693"/>
          </a:xfrm>
          <a:prstGeom prst="rect">
            <a:avLst/>
          </a:prstGeom>
        </p:spPr>
      </p:pic>
      <p:pic>
        <p:nvPicPr>
          <p:cNvPr id="28" name="Picture 27" descr="rbrb_275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43" y="2314599"/>
            <a:ext cx="461028" cy="531693"/>
          </a:xfrm>
          <a:prstGeom prst="rect">
            <a:avLst/>
          </a:prstGeom>
        </p:spPr>
      </p:pic>
      <p:pic>
        <p:nvPicPr>
          <p:cNvPr id="29" name="Picture 28" descr="AA053845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900" y="2411189"/>
            <a:ext cx="267105" cy="483252"/>
          </a:xfrm>
          <a:prstGeom prst="rect">
            <a:avLst/>
          </a:prstGeom>
        </p:spPr>
      </p:pic>
      <p:pic>
        <p:nvPicPr>
          <p:cNvPr id="30" name="Picture 29" descr="rbrs_0019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35123" y="5050926"/>
            <a:ext cx="420520" cy="456309"/>
          </a:xfrm>
          <a:prstGeom prst="rect">
            <a:avLst/>
          </a:prstGeom>
        </p:spPr>
      </p:pic>
      <p:pic>
        <p:nvPicPr>
          <p:cNvPr id="31" name="Picture 30" descr="rbrb_275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190" y="4747388"/>
            <a:ext cx="461028" cy="531693"/>
          </a:xfrm>
          <a:prstGeom prst="rect">
            <a:avLst/>
          </a:prstGeom>
        </p:spPr>
      </p:pic>
      <p:pic>
        <p:nvPicPr>
          <p:cNvPr id="40" name="Picture 39" descr="rbrb_275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643" y="4546764"/>
            <a:ext cx="461028" cy="53169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458319" y="245278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Adequate sample size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State Hypotheses in testable form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0972" y="501295"/>
            <a:ext cx="5186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Tips for Article Acceptance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94816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 idx="4294967295"/>
          </p:nvPr>
        </p:nvSpPr>
        <p:spPr>
          <a:xfrm>
            <a:off x="767727" y="464184"/>
            <a:ext cx="5032873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Additional Tips</a:t>
            </a:r>
          </a:p>
        </p:txBody>
      </p:sp>
      <p:sp>
        <p:nvSpPr>
          <p:cNvPr id="102403" name="Content Placeholder 2"/>
          <p:cNvSpPr>
            <a:spLocks noGrp="1"/>
          </p:cNvSpPr>
          <p:nvPr>
            <p:ph idx="4294967295"/>
          </p:nvPr>
        </p:nvSpPr>
        <p:spPr>
          <a:xfrm>
            <a:off x="333984" y="2320119"/>
            <a:ext cx="8322595" cy="3951643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Share your work widely – present at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conferences</a:t>
            </a:r>
          </a:p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Develop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cadre of research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colleagues </a:t>
            </a:r>
            <a:b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Co-author(s)</a:t>
            </a:r>
          </a:p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Don</a:t>
            </a:r>
            <a:r>
              <a:rPr lang="ja-JP" altLang="en-US" dirty="0" smtClean="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take it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personally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(key test how you deal with first rejection)</a:t>
            </a:r>
          </a:p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Try again – use comments form reviewers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6564" name="Picture 3" descr="presentation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6361" y="154440"/>
            <a:ext cx="2654174" cy="1769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3191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7756" y="3853630"/>
            <a:ext cx="667021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alibri" charset="0"/>
                <a:ea typeface="ＭＳ Ｐゴシック" charset="0"/>
                <a:cs typeface="ＭＳ Ｐゴシック" charset="0"/>
              </a:rPr>
              <a:t>2. Better </a:t>
            </a:r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in a library than a file </a:t>
            </a:r>
            <a:r>
              <a:rPr lang="en-US" sz="3200" dirty="0" smtClean="0">
                <a:latin typeface="Calibri" charset="0"/>
                <a:ea typeface="ＭＳ Ｐゴシック" charset="0"/>
                <a:cs typeface="ＭＳ Ｐゴシック" charset="0"/>
              </a:rPr>
              <a:t>cabinet.</a:t>
            </a:r>
            <a:endParaRPr lang="en-US" sz="32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4788" y="2271614"/>
            <a:ext cx="55066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The only good dissertation </a:t>
            </a:r>
            <a:br>
              <a:rPr lang="en-US" sz="3200" dirty="0" smtClean="0"/>
            </a:br>
            <a:r>
              <a:rPr lang="en-US" sz="3200" dirty="0" smtClean="0"/>
              <a:t>is a completed dissertation.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67756" y="392821"/>
            <a:ext cx="50663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Two Personal Rules for </a:t>
            </a:r>
          </a:p>
          <a:p>
            <a:r>
              <a:rPr lang="en-US" sz="4000" b="1" dirty="0" smtClean="0"/>
              <a:t>Successful Scholarship</a:t>
            </a:r>
            <a:endParaRPr lang="en-US" sz="4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708" y="5067300"/>
            <a:ext cx="2351955" cy="16400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375" y="4846474"/>
            <a:ext cx="1860838" cy="1860838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207847" y="5361930"/>
            <a:ext cx="213420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444" y="1716260"/>
            <a:ext cx="1887602" cy="188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517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62600" cy="1817687"/>
          </a:xfrm>
        </p:spPr>
        <p:txBody>
          <a:bodyPr>
            <a:normAutofit fontScale="90000"/>
          </a:bodyPr>
          <a:lstStyle/>
          <a:p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Discoverability</a:t>
            </a:r>
            <a:br>
              <a:rPr lang="en-US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>
                <a:latin typeface="Calibri" charset="0"/>
                <a:ea typeface="ＭＳ Ｐゴシック" charset="0"/>
                <a:cs typeface="ＭＳ Ｐゴシック" charset="0"/>
              </a:rPr>
              <a:t>Optimizing Article For Search Engines</a:t>
            </a: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4451" name="Rectangle 4"/>
          <p:cNvSpPr>
            <a:spLocks noChangeArrowheads="1"/>
          </p:cNvSpPr>
          <p:nvPr/>
        </p:nvSpPr>
        <p:spPr bwMode="auto">
          <a:xfrm>
            <a:off x="3662363" y="2620963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86021" name="Picture 5" descr="scholar_log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1008" y="2173618"/>
            <a:ext cx="2012678" cy="80241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4453" name="Rectangle 8"/>
          <p:cNvSpPr>
            <a:spLocks noChangeArrowheads="1"/>
          </p:cNvSpPr>
          <p:nvPr/>
        </p:nvSpPr>
        <p:spPr bwMode="auto">
          <a:xfrm>
            <a:off x="286594" y="3201368"/>
            <a:ext cx="8376392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700" dirty="0"/>
              <a:t>Change in the way knowledge is being </a:t>
            </a:r>
            <a:endParaRPr lang="en-US" sz="2700" dirty="0" smtClean="0"/>
          </a:p>
          <a:p>
            <a:r>
              <a:rPr lang="en-US" sz="2700" dirty="0" smtClean="0"/>
              <a:t>generated </a:t>
            </a:r>
            <a:r>
              <a:rPr lang="en-US" sz="2700" dirty="0"/>
              <a:t>and distributed.</a:t>
            </a:r>
          </a:p>
          <a:p>
            <a:endParaRPr lang="en-US" sz="2700" dirty="0"/>
          </a:p>
          <a:p>
            <a:r>
              <a:rPr lang="en-US" sz="2700" dirty="0"/>
              <a:t>In 20 years most knowledge will not be trapped in paper. </a:t>
            </a:r>
          </a:p>
          <a:p>
            <a:endParaRPr lang="en-US" sz="2700" dirty="0"/>
          </a:p>
          <a:p>
            <a:endParaRPr lang="en-US" sz="2700" dirty="0"/>
          </a:p>
          <a:p>
            <a:r>
              <a:rPr lang="en-US" sz="2700" dirty="0" smtClean="0"/>
              <a:t>Correlation between downloads and citations</a:t>
            </a:r>
            <a:endParaRPr lang="en-US" dirty="0"/>
          </a:p>
        </p:txBody>
      </p:sp>
      <p:pic>
        <p:nvPicPr>
          <p:cNvPr id="86025" name="Picture 9" descr="magnifying-glas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34163" y="609600"/>
            <a:ext cx="2119312" cy="31242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714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/>
          </p:cNvSpPr>
          <p:nvPr>
            <p:ph type="title"/>
          </p:nvPr>
        </p:nvSpPr>
        <p:spPr>
          <a:xfrm>
            <a:off x="1981200" y="457200"/>
            <a:ext cx="3429000" cy="1143000"/>
          </a:xfrm>
        </p:spPr>
        <p:txBody>
          <a:bodyPr/>
          <a:lstStyle/>
          <a:p>
            <a:r>
              <a:rPr lang="en-US" sz="4000" b="1">
                <a:latin typeface="Calibri" charset="0"/>
                <a:ea typeface="ＭＳ Ｐゴシック" charset="0"/>
                <a:cs typeface="ＭＳ Ｐゴシック" charset="0"/>
              </a:rPr>
              <a:t>Tips from</a:t>
            </a: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>
          <a:xfrm>
            <a:off x="409547" y="2016069"/>
            <a:ext cx="7772400" cy="2818689"/>
          </a:xfrm>
        </p:spPr>
        <p:txBody>
          <a:bodyPr>
            <a:noAutofit/>
          </a:bodyPr>
          <a:lstStyle/>
          <a:p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Pay extra attention to writing the </a:t>
            </a:r>
            <a:r>
              <a:rPr lang="en-US" sz="3600" b="1" dirty="0" smtClean="0">
                <a:latin typeface="Calibri" charset="0"/>
                <a:ea typeface="ＭＳ Ｐゴシック" charset="0"/>
                <a:cs typeface="ＭＳ Ｐゴシック" charset="0"/>
              </a:rPr>
              <a:t>Abstract</a:t>
            </a:r>
          </a:p>
          <a:p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Get 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the title right</a:t>
            </a:r>
          </a:p>
          <a:p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Choose key words </a:t>
            </a:r>
            <a:r>
              <a:rPr lang="en-US" sz="3600" dirty="0" smtClean="0">
                <a:latin typeface="Calibri" charset="0"/>
                <a:ea typeface="ＭＳ Ｐゴシック" charset="0"/>
                <a:cs typeface="ＭＳ Ｐゴシック" charset="0"/>
              </a:rPr>
              <a:t>carefully</a:t>
            </a:r>
            <a:endParaRPr lang="en-US" sz="36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>
              <a:buNone/>
            </a:pPr>
            <a:endParaRPr lang="en-US" sz="36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6500" name="Picture 3" descr="sage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16"/>
          <a:stretch>
            <a:fillRect/>
          </a:stretch>
        </p:blipFill>
        <p:spPr bwMode="auto">
          <a:xfrm>
            <a:off x="5029200" y="717550"/>
            <a:ext cx="1524000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4" name="Picture 6" descr="images"/>
          <p:cNvPicPr>
            <a:picLocks noChangeAspect="1" noChangeArrowheads="1"/>
          </p:cNvPicPr>
          <p:nvPr/>
        </p:nvPicPr>
        <p:blipFill rotWithShape="1">
          <a:blip r:embed="rId4"/>
          <a:srcRect l="-26646"/>
          <a:stretch/>
        </p:blipFill>
        <p:spPr bwMode="auto">
          <a:xfrm>
            <a:off x="5282862" y="4209278"/>
            <a:ext cx="3436991" cy="2301806"/>
          </a:xfrm>
          <a:prstGeom prst="rect">
            <a:avLst/>
          </a:prstGeom>
          <a:noFill/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5121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85086384"/>
              </p:ext>
            </p:extLst>
          </p:nvPr>
        </p:nvGraphicFramePr>
        <p:xfrm>
          <a:off x="807576" y="2416783"/>
          <a:ext cx="7038869" cy="2525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0956" y="1008966"/>
            <a:ext cx="8273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Articles Rejected for Lack of coherence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780432" y="5626468"/>
            <a:ext cx="3333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Parts just not connected!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27109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33410625"/>
              </p:ext>
            </p:extLst>
          </p:nvPr>
        </p:nvGraphicFramePr>
        <p:xfrm>
          <a:off x="1033098" y="3318918"/>
          <a:ext cx="7038869" cy="2525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90212" y="527193"/>
            <a:ext cx="5005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Steps in Research Process</a:t>
            </a:r>
            <a:endParaRPr lang="en-US" sz="3600" dirty="0"/>
          </a:p>
        </p:txBody>
      </p:sp>
      <p:sp>
        <p:nvSpPr>
          <p:cNvPr id="5" name="Right Brace 4"/>
          <p:cNvSpPr/>
          <p:nvPr/>
        </p:nvSpPr>
        <p:spPr>
          <a:xfrm rot="5400000" flipH="1">
            <a:off x="3409704" y="-148012"/>
            <a:ext cx="2153869" cy="633760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34584" y="5499578"/>
            <a:ext cx="42373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Role of Theory</a:t>
            </a:r>
          </a:p>
          <a:p>
            <a:r>
              <a:rPr lang="en-US" sz="2800" dirty="0" smtClean="0"/>
              <a:t>Connections between Steps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18487" y="5583790"/>
            <a:ext cx="17297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Conceptual </a:t>
            </a:r>
            <a:br>
              <a:rPr lang="en-US" sz="2400" dirty="0" smtClean="0"/>
            </a:br>
            <a:r>
              <a:rPr lang="en-US" sz="2400" dirty="0" smtClean="0"/>
              <a:t>Frameworks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1706" y="875031"/>
            <a:ext cx="2175831" cy="273013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430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28599" y="1735554"/>
            <a:ext cx="8832467" cy="321431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Stages in manuscript processing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Editor</a:t>
            </a:r>
            <a:r>
              <a:rPr lang="ja-JP" altLang="en-US" dirty="0" smtClean="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 Perspective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Tips for Article Acceptance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Article Coherence </a:t>
            </a:r>
            <a:b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Tips from the Playbook</a:t>
            </a:r>
          </a:p>
          <a:p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1091" y="758183"/>
            <a:ext cx="4247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Plan for Presentation</a:t>
            </a:r>
            <a:endParaRPr lang="en-US" sz="3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822210" y="409259"/>
            <a:ext cx="1386807" cy="20846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3555" y="4068896"/>
            <a:ext cx="1907215" cy="2393084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0233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BSwebCo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520" y="490868"/>
            <a:ext cx="1830855" cy="2231448"/>
          </a:xfrm>
          <a:prstGeom prst="rect">
            <a:avLst/>
          </a:prstGeom>
          <a:noFill/>
          <a:effectLst>
            <a:outerShdw blurRad="63500" dist="50800" dir="2700000" algn="ctr" rotWithShape="0">
              <a:srgbClr val="CD282F">
                <a:alpha val="74998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849" y="856522"/>
            <a:ext cx="3492500" cy="2324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64841" t="21164" r="4447"/>
          <a:stretch/>
        </p:blipFill>
        <p:spPr>
          <a:xfrm>
            <a:off x="7008807" y="4628883"/>
            <a:ext cx="948645" cy="1621417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371501" y="59446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Screen shot 2012-05-21 at 4.24.5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69" y="4002773"/>
            <a:ext cx="1507593" cy="147774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2050" y="4741643"/>
            <a:ext cx="1092200" cy="16764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/>
          <a:srcRect l="18026" t="18394" r="64530" b="67695"/>
          <a:stretch/>
        </p:blipFill>
        <p:spPr>
          <a:xfrm>
            <a:off x="2743559" y="4742543"/>
            <a:ext cx="798688" cy="12037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85143" y="3396228"/>
            <a:ext cx="3372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Inspired </a:t>
            </a:r>
          </a:p>
          <a:p>
            <a:r>
              <a:rPr lang="en-US" sz="2400" dirty="0" smtClean="0"/>
              <a:t>Football </a:t>
            </a:r>
            <a:r>
              <a:rPr lang="en-US" sz="2400" dirty="0"/>
              <a:t>P</a:t>
            </a:r>
            <a:r>
              <a:rPr lang="en-US" sz="2400" dirty="0" smtClean="0"/>
              <a:t>layer Students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66742" y="292352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Notebook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60115" y="3633441"/>
            <a:ext cx="67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214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78408" y="1490568"/>
            <a:ext cx="3644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What is Theory?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8825" y="2541019"/>
            <a:ext cx="721711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“Theory can be defined as a coherent group of general  </a:t>
            </a:r>
          </a:p>
          <a:p>
            <a:r>
              <a:rPr lang="en-US" sz="2400" dirty="0" smtClean="0"/>
              <a:t>propositions or as a verified </a:t>
            </a:r>
            <a:r>
              <a:rPr lang="en-US" sz="2400" b="1" dirty="0" smtClean="0"/>
              <a:t>explanation </a:t>
            </a:r>
            <a:r>
              <a:rPr lang="en-US" sz="2400" dirty="0" smtClean="0"/>
              <a:t>accounting for known facts or phenomena (theory of relativity or gravity) Theories are used to </a:t>
            </a:r>
            <a:r>
              <a:rPr lang="en-US" sz="2400" b="1" dirty="0" smtClean="0"/>
              <a:t>explain</a:t>
            </a:r>
            <a:r>
              <a:rPr lang="en-US" sz="2400" dirty="0" smtClean="0"/>
              <a:t> reality or make </a:t>
            </a:r>
            <a:r>
              <a:rPr lang="en-US" sz="2400" b="1" dirty="0" smtClean="0"/>
              <a:t>predictions</a:t>
            </a:r>
            <a:r>
              <a:rPr lang="en-US" sz="2400" dirty="0" smtClean="0"/>
              <a:t>.” </a:t>
            </a:r>
            <a:r>
              <a:rPr lang="en-US" sz="1400" dirty="0" smtClean="0"/>
              <a:t>Johnson, 2010, p. 17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595" y="4385701"/>
            <a:ext cx="2667017" cy="20333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825" y="344938"/>
            <a:ext cx="2527350" cy="16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887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87" y="397280"/>
            <a:ext cx="2044700" cy="3975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85513" y="577211"/>
            <a:ext cx="40450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Theories apply at different </a:t>
            </a:r>
            <a:br>
              <a:rPr lang="en-US" sz="2800" dirty="0" smtClean="0"/>
            </a:br>
            <a:r>
              <a:rPr lang="en-US" sz="2800" dirty="0" smtClean="0"/>
              <a:t>Policy Scales</a:t>
            </a:r>
            <a:endParaRPr lang="en-US" sz="2800" dirty="0"/>
          </a:p>
        </p:txBody>
      </p:sp>
      <p:sp>
        <p:nvSpPr>
          <p:cNvPr id="6" name="Right Brace 5"/>
          <p:cNvSpPr/>
          <p:nvPr/>
        </p:nvSpPr>
        <p:spPr>
          <a:xfrm>
            <a:off x="3016131" y="577211"/>
            <a:ext cx="357485" cy="379516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nut 7"/>
          <p:cNvSpPr/>
          <p:nvPr/>
        </p:nvSpPr>
        <p:spPr>
          <a:xfrm rot="19578032" flipV="1">
            <a:off x="505094" y="2530591"/>
            <a:ext cx="981325" cy="1408879"/>
          </a:xfrm>
          <a:prstGeom prst="donut">
            <a:avLst>
              <a:gd name="adj" fmla="val 734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Donut 8"/>
          <p:cNvSpPr/>
          <p:nvPr/>
        </p:nvSpPr>
        <p:spPr>
          <a:xfrm rot="19578032">
            <a:off x="1682264" y="3781502"/>
            <a:ext cx="487613" cy="654937"/>
          </a:xfrm>
          <a:prstGeom prst="donut">
            <a:avLst>
              <a:gd name="adj" fmla="val 169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50087" y="2025940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Meta theory</a:t>
            </a:r>
          </a:p>
          <a:p>
            <a:r>
              <a:rPr lang="en-US" dirty="0" smtClean="0"/>
              <a:t>Micro-economics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6696" y="3578715"/>
            <a:ext cx="1187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Labor</a:t>
            </a:r>
          </a:p>
          <a:p>
            <a:r>
              <a:rPr lang="en-US" dirty="0" smtClean="0"/>
              <a:t>economics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88543" y="4415521"/>
            <a:ext cx="1609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Hypotheses for</a:t>
            </a:r>
          </a:p>
          <a:p>
            <a:r>
              <a:rPr lang="en-US" dirty="0" smtClean="0"/>
              <a:t>study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8689" y="5642247"/>
            <a:ext cx="27674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factors explain wages </a:t>
            </a:r>
            <a:br>
              <a:rPr lang="en-US" dirty="0" smtClean="0"/>
            </a:br>
            <a:r>
              <a:rPr lang="en-US" dirty="0" smtClean="0"/>
              <a:t>in local labor market?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185513" y="3439466"/>
            <a:ext cx="48197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Where does your </a:t>
            </a:r>
            <a:br>
              <a:rPr lang="en-US" sz="3200" dirty="0" smtClean="0"/>
            </a:br>
            <a:r>
              <a:rPr lang="en-US" sz="3200" dirty="0" smtClean="0"/>
              <a:t>dissertation</a:t>
            </a:r>
            <a:r>
              <a:rPr lang="en-US" sz="3200" dirty="0"/>
              <a:t> f</a:t>
            </a:r>
            <a:r>
              <a:rPr lang="en-US" sz="3200" dirty="0" smtClean="0"/>
              <a:t>it in this scale?</a:t>
            </a:r>
            <a:endParaRPr lang="en-US" sz="3200" dirty="0"/>
          </a:p>
        </p:txBody>
      </p:sp>
      <p:sp>
        <p:nvSpPr>
          <p:cNvPr id="15" name="Right Arrow 14"/>
          <p:cNvSpPr/>
          <p:nvPr/>
        </p:nvSpPr>
        <p:spPr>
          <a:xfrm rot="13100022">
            <a:off x="2997871" y="5411275"/>
            <a:ext cx="2673163" cy="21662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776291" y="6103912"/>
            <a:ext cx="140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Most fit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6613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442" y="484397"/>
            <a:ext cx="310854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Football Scale</a:t>
            </a:r>
            <a:endParaRPr lang="en-US" sz="3200" dirty="0"/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Rules 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Game Strategy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Individual play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370970" y="2852464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Moral and Science considerations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442" y="4401541"/>
            <a:ext cx="3068526" cy="19178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2119" y="613734"/>
            <a:ext cx="1454372" cy="28274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7306" y="4655508"/>
            <a:ext cx="1270000" cy="1257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87306" y="613734"/>
            <a:ext cx="1659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Distinct and</a:t>
            </a:r>
            <a:br>
              <a:rPr lang="en-US" dirty="0" smtClean="0"/>
            </a:br>
            <a:r>
              <a:rPr lang="en-US" dirty="0" smtClean="0"/>
              <a:t>interdependent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2497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214" y="2091596"/>
            <a:ext cx="2229475" cy="18486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40088" y="2465013"/>
            <a:ext cx="49835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Plays do not make sense without 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 </a:t>
            </a:r>
            <a:r>
              <a:rPr lang="en-US" sz="2800" b="1" dirty="0" smtClean="0"/>
              <a:t>purpose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40088" y="591581"/>
            <a:ext cx="5603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Plays are mental images/ideas that organize what players do on the ground in a particular situation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755186" y="4350593"/>
            <a:ext cx="64569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Plays are a kind of close to the ground Theory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186" y="200474"/>
            <a:ext cx="1676400" cy="16846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16812" y="5786550"/>
            <a:ext cx="2085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Like individual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799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556" y="220447"/>
            <a:ext cx="3202190" cy="2655150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80245157"/>
              </p:ext>
            </p:extLst>
          </p:nvPr>
        </p:nvGraphicFramePr>
        <p:xfrm>
          <a:off x="390758" y="2175298"/>
          <a:ext cx="7650289" cy="5245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22329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1096919"/>
              </p:ext>
            </p:extLst>
          </p:nvPr>
        </p:nvGraphicFramePr>
        <p:xfrm>
          <a:off x="822051" y="722298"/>
          <a:ext cx="7650289" cy="5245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07180" y="500945"/>
            <a:ext cx="59626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Research Process Taking into account </a:t>
            </a:r>
          </a:p>
          <a:p>
            <a:r>
              <a:rPr lang="en-US" sz="2800" b="1" dirty="0" smtClean="0"/>
              <a:t>Traditional Research notions of Theory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5727" y="4265467"/>
            <a:ext cx="1329423" cy="11023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9182" y="5848816"/>
            <a:ext cx="6327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Conceptual framework – close to the data theory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5549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906738158"/>
              </p:ext>
            </p:extLst>
          </p:nvPr>
        </p:nvGraphicFramePr>
        <p:xfrm>
          <a:off x="733590" y="1437798"/>
          <a:ext cx="7038869" cy="2525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Donut 6"/>
          <p:cNvSpPr/>
          <p:nvPr/>
        </p:nvSpPr>
        <p:spPr>
          <a:xfrm>
            <a:off x="359409" y="1294019"/>
            <a:ext cx="4013417" cy="2669222"/>
          </a:xfrm>
          <a:prstGeom prst="donut">
            <a:avLst>
              <a:gd name="adj" fmla="val 6147"/>
            </a:avLst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1677249" y="5092204"/>
          <a:ext cx="184666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511415243"/>
              </p:ext>
            </p:extLst>
          </p:nvPr>
        </p:nvGraphicFramePr>
        <p:xfrm>
          <a:off x="733297" y="4457176"/>
          <a:ext cx="5508464" cy="1413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55215" y="6256523"/>
            <a:ext cx="2011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Most common</a:t>
            </a:r>
            <a:endParaRPr lang="en-US" sz="2400" dirty="0"/>
          </a:p>
        </p:txBody>
      </p:sp>
      <p:sp>
        <p:nvSpPr>
          <p:cNvPr id="15" name="Right Arrow 14"/>
          <p:cNvSpPr/>
          <p:nvPr/>
        </p:nvSpPr>
        <p:spPr>
          <a:xfrm rot="2713617">
            <a:off x="3453968" y="3753087"/>
            <a:ext cx="2706761" cy="342218"/>
          </a:xfrm>
          <a:prstGeom prst="rightArrow">
            <a:avLst>
              <a:gd name="adj1" fmla="val 40253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128066" y="359450"/>
            <a:ext cx="37469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Conceptual Framework: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Organization of ideas to </a:t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achieve a Purpose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1235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03753200"/>
              </p:ext>
            </p:extLst>
          </p:nvPr>
        </p:nvGraphicFramePr>
        <p:xfrm>
          <a:off x="793200" y="118133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1195" y="4945789"/>
            <a:ext cx="569849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H1: As education increases wages increase</a:t>
            </a:r>
          </a:p>
          <a:p>
            <a:r>
              <a:rPr lang="en-US" sz="2400" dirty="0" smtClean="0"/>
              <a:t>H2: As intelligence increases wages increase</a:t>
            </a:r>
          </a:p>
          <a:p>
            <a:r>
              <a:rPr lang="en-US" sz="2400" dirty="0" smtClean="0"/>
              <a:t>H3: As job tenure increases wages increase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47430" y="491249"/>
            <a:ext cx="519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What Explains the level of Wages? 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l="18874" t="11656" r="21964" b="4742"/>
          <a:stretch/>
        </p:blipFill>
        <p:spPr>
          <a:xfrm>
            <a:off x="7620169" y="5377677"/>
            <a:ext cx="888507" cy="827846"/>
          </a:xfrm>
          <a:prstGeom prst="rect">
            <a:avLst/>
          </a:prstGeom>
        </p:spPr>
      </p:pic>
      <p:sp>
        <p:nvSpPr>
          <p:cNvPr id="3" name="Right Brace 2"/>
          <p:cNvSpPr/>
          <p:nvPr/>
        </p:nvSpPr>
        <p:spPr>
          <a:xfrm>
            <a:off x="6665625" y="2863736"/>
            <a:ext cx="568005" cy="153730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169" y="3154963"/>
            <a:ext cx="12466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Theory</a:t>
            </a:r>
          </a:p>
          <a:p>
            <a:endParaRPr lang="en-US" dirty="0"/>
          </a:p>
          <a:p>
            <a:r>
              <a:rPr lang="en-US" dirty="0" smtClean="0"/>
              <a:t>Conceptual</a:t>
            </a:r>
          </a:p>
          <a:p>
            <a:r>
              <a:rPr lang="en-US" dirty="0" smtClean="0"/>
              <a:t>Framework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32773" y="283013"/>
            <a:ext cx="1934025" cy="179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733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11026342"/>
              </p:ext>
            </p:extLst>
          </p:nvPr>
        </p:nvGraphicFramePr>
        <p:xfrm>
          <a:off x="170219" y="282706"/>
          <a:ext cx="8036317" cy="3946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469" y="4229524"/>
            <a:ext cx="84765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Dependent variable </a:t>
            </a:r>
            <a:r>
              <a:rPr lang="en-US" sz="2400" dirty="0" smtClean="0"/>
              <a:t>– Wages </a:t>
            </a:r>
            <a:r>
              <a:rPr lang="en-US" sz="2400" dirty="0" smtClean="0">
                <a:solidFill>
                  <a:srgbClr val="FF0000"/>
                </a:solidFill>
              </a:rPr>
              <a:t>(Hourly rate of pay) 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b="1" dirty="0" smtClean="0"/>
              <a:t>Independent variables </a:t>
            </a:r>
            <a:r>
              <a:rPr lang="en-US" sz="2400" dirty="0" smtClean="0"/>
              <a:t> Education </a:t>
            </a:r>
            <a:r>
              <a:rPr lang="en-US" sz="2400" dirty="0" smtClean="0">
                <a:solidFill>
                  <a:srgbClr val="FF0000"/>
                </a:solidFill>
              </a:rPr>
              <a:t>(years of school completed) </a:t>
            </a:r>
            <a:r>
              <a:rPr lang="en-US" sz="2400" dirty="0" smtClean="0"/>
              <a:t>H1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	Intelligence </a:t>
            </a:r>
            <a:r>
              <a:rPr lang="en-US" sz="2400" dirty="0" smtClean="0">
                <a:solidFill>
                  <a:srgbClr val="FF0000"/>
                </a:solidFill>
              </a:rPr>
              <a:t>(IQ score) </a:t>
            </a:r>
            <a:r>
              <a:rPr lang="en-US" sz="2400" dirty="0" smtClean="0">
                <a:solidFill>
                  <a:srgbClr val="000000"/>
                </a:solidFill>
              </a:rPr>
              <a:t>H2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	Tenure </a:t>
            </a:r>
            <a:r>
              <a:rPr lang="en-US" sz="2400" dirty="0" smtClean="0">
                <a:solidFill>
                  <a:srgbClr val="FF0000"/>
                </a:solidFill>
              </a:rPr>
              <a:t>(months on the job) </a:t>
            </a:r>
            <a:r>
              <a:rPr lang="en-US" sz="2400" dirty="0" smtClean="0">
                <a:solidFill>
                  <a:srgbClr val="000000"/>
                </a:solidFill>
              </a:rPr>
              <a:t>H3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289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229600" cy="1905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>
                <a:latin typeface="Calibri" charset="0"/>
                <a:ea typeface="ＭＳ Ｐゴシック" charset="0"/>
                <a:cs typeface="ＭＳ Ｐゴシック" charset="0"/>
              </a:rPr>
              <a:t>Editorial Process </a:t>
            </a:r>
            <a:br>
              <a:rPr lang="en-US" sz="400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Calibri" charset="0"/>
                <a:ea typeface="ＭＳ Ｐゴシック" charset="0"/>
                <a:cs typeface="ＭＳ Ｐゴシック" charset="0"/>
              </a:rPr>
              <a:t>(submission - publication)</a:t>
            </a:r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3012" name="Picture 3" descr="JAD_synopsi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0319" y="2286382"/>
            <a:ext cx="4458005" cy="4287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0107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66462324"/>
              </p:ext>
            </p:extLst>
          </p:nvPr>
        </p:nvGraphicFramePr>
        <p:xfrm>
          <a:off x="419311" y="1397000"/>
          <a:ext cx="8098715" cy="4378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08785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57772686"/>
              </p:ext>
            </p:extLst>
          </p:nvPr>
        </p:nvGraphicFramePr>
        <p:xfrm>
          <a:off x="251587" y="1701394"/>
          <a:ext cx="8470106" cy="4828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756" y="392180"/>
            <a:ext cx="1676400" cy="16846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9670" y="305162"/>
            <a:ext cx="51066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PA has many types of purposes  -- </a:t>
            </a:r>
            <a:br>
              <a:rPr lang="en-US" sz="2800" dirty="0" smtClean="0"/>
            </a:br>
            <a:r>
              <a:rPr lang="en-US" sz="2800" dirty="0" smtClean="0"/>
              <a:t>and Frameworks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372827" y="1401854"/>
            <a:ext cx="13662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Many Plays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4035" y="1234509"/>
            <a:ext cx="1126153" cy="93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3830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242283"/>
              </p:ext>
            </p:extLst>
          </p:nvPr>
        </p:nvGraphicFramePr>
        <p:xfrm>
          <a:off x="515155" y="263596"/>
          <a:ext cx="8146636" cy="6391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093"/>
                <a:gridCol w="1508178"/>
                <a:gridCol w="2546597"/>
                <a:gridCol w="2620768"/>
              </a:tblGrid>
              <a:tr h="730881"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Conceptual</a:t>
                      </a:r>
                      <a:r>
                        <a:rPr lang="en-US" baseline="0" dirty="0" smtClean="0"/>
                        <a:t> framework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 Analysis</a:t>
                      </a:r>
                      <a:endParaRPr lang="en-US" dirty="0"/>
                    </a:p>
                  </a:txBody>
                  <a:tcPr/>
                </a:tc>
              </a:tr>
              <a:tr h="1061617">
                <a:tc>
                  <a:txBody>
                    <a:bodyPr/>
                    <a:lstStyle/>
                    <a:p>
                      <a:r>
                        <a:rPr lang="en-US" dirty="0" smtClean="0"/>
                        <a:t>Explanation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Hypotheses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Survey</a:t>
                      </a:r>
                    </a:p>
                    <a:p>
                      <a:r>
                        <a:rPr lang="en-US" dirty="0" smtClean="0"/>
                        <a:t>Existing data</a:t>
                      </a:r>
                    </a:p>
                    <a:p>
                      <a:r>
                        <a:rPr lang="en-US" dirty="0" smtClean="0"/>
                        <a:t>Experimental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Multivariate</a:t>
                      </a:r>
                      <a:r>
                        <a:rPr lang="en-US" baseline="0" dirty="0" smtClean="0"/>
                        <a:t> statistics Regression, t-tests, correlation, …</a:t>
                      </a:r>
                      <a:endParaRPr lang="en-US" dirty="0"/>
                    </a:p>
                  </a:txBody>
                  <a:tcPr/>
                </a:tc>
              </a:tr>
              <a:tr h="665151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Categories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Survey</a:t>
                      </a:r>
                    </a:p>
                    <a:p>
                      <a:r>
                        <a:rPr lang="en-US" dirty="0" smtClean="0"/>
                        <a:t>Content 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Descriptive</a:t>
                      </a:r>
                      <a:r>
                        <a:rPr lang="en-US" baseline="0" dirty="0" smtClean="0"/>
                        <a:t> Statistics Mean, median, mode</a:t>
                      </a:r>
                      <a:endParaRPr lang="en-US" dirty="0"/>
                    </a:p>
                  </a:txBody>
                  <a:tcPr/>
                </a:tc>
              </a:tr>
              <a:tr h="1235281">
                <a:tc>
                  <a:txBody>
                    <a:bodyPr/>
                    <a:lstStyle/>
                    <a:p>
                      <a:r>
                        <a:rPr lang="en-US" dirty="0" smtClean="0"/>
                        <a:t>Exploration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Working</a:t>
                      </a:r>
                      <a:r>
                        <a:rPr lang="en-US" baseline="0" dirty="0" smtClean="0"/>
                        <a:t> Hypotheses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Mostly Qualitative</a:t>
                      </a:r>
                    </a:p>
                    <a:p>
                      <a:r>
                        <a:rPr lang="en-US" dirty="0" smtClean="0"/>
                        <a:t>Case</a:t>
                      </a:r>
                      <a:r>
                        <a:rPr lang="en-US" baseline="0" dirty="0" smtClean="0"/>
                        <a:t> study, interviews, focus groups, direct observation…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Evidence analyzed by working Hypotheses</a:t>
                      </a:r>
                      <a:endParaRPr lang="en-US" dirty="0"/>
                    </a:p>
                  </a:txBody>
                  <a:tcPr/>
                </a:tc>
              </a:tr>
              <a:tr h="1235281">
                <a:tc>
                  <a:txBody>
                    <a:bodyPr/>
                    <a:lstStyle/>
                    <a:p>
                      <a:r>
                        <a:rPr lang="en-US" dirty="0" smtClean="0"/>
                        <a:t>Decision Making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Models of operations research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benefit analysis, cost effectiveness analysis,</a:t>
                      </a:r>
                      <a:r>
                        <a:rPr lang="en-US" baseline="0" dirty="0" smtClean="0"/>
                        <a:t> linear programing …….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Depends on the technique used</a:t>
                      </a:r>
                      <a:endParaRPr lang="en-US" dirty="0"/>
                    </a:p>
                  </a:txBody>
                  <a:tcPr/>
                </a:tc>
              </a:tr>
              <a:tr h="665151">
                <a:tc>
                  <a:txBody>
                    <a:bodyPr/>
                    <a:lstStyle/>
                    <a:p>
                      <a:r>
                        <a:rPr lang="en-US" dirty="0" smtClean="0"/>
                        <a:t>Gauging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Practical ideal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Mostly Qualitative</a:t>
                      </a:r>
                    </a:p>
                    <a:p>
                      <a:r>
                        <a:rPr lang="en-US" dirty="0" smtClean="0"/>
                        <a:t>Case</a:t>
                      </a:r>
                      <a:r>
                        <a:rPr lang="en-US" baseline="0" dirty="0" smtClean="0"/>
                        <a:t> study, interviews, focus groups, direct observation…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Evidence analyzed by criteria of practical ideal type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3773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30714"/>
              </p:ext>
            </p:extLst>
          </p:nvPr>
        </p:nvGraphicFramePr>
        <p:xfrm>
          <a:off x="1689230" y="443322"/>
          <a:ext cx="7092364" cy="56553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716"/>
                <a:gridCol w="1313002"/>
                <a:gridCol w="2217037"/>
                <a:gridCol w="2281609"/>
              </a:tblGrid>
              <a:tr h="54982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Purpose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Conceptual</a:t>
                      </a:r>
                      <a:r>
                        <a:rPr lang="en-US" sz="1400" baseline="0" dirty="0" smtClean="0"/>
                        <a:t> framework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Method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Data Analysis</a:t>
                      </a:r>
                      <a:endParaRPr lang="en-US" sz="1400" dirty="0"/>
                    </a:p>
                  </a:txBody>
                  <a:tcPr/>
                </a:tc>
              </a:tr>
              <a:tr h="78546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Explanation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Hypotheses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Survey</a:t>
                      </a:r>
                    </a:p>
                    <a:p>
                      <a:r>
                        <a:rPr lang="en-US" sz="1400" dirty="0" smtClean="0"/>
                        <a:t>Existing data</a:t>
                      </a:r>
                    </a:p>
                    <a:p>
                      <a:r>
                        <a:rPr lang="en-US" sz="1400" dirty="0" smtClean="0"/>
                        <a:t>Experimental design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Multivariate</a:t>
                      </a:r>
                      <a:r>
                        <a:rPr lang="en-US" sz="1400" baseline="0" dirty="0" smtClean="0"/>
                        <a:t> statistics Regression, t-tests, correlation, …</a:t>
                      </a:r>
                      <a:endParaRPr lang="en-US" sz="1400" dirty="0"/>
                    </a:p>
                  </a:txBody>
                  <a:tcPr/>
                </a:tc>
              </a:tr>
              <a:tr h="54982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Categories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Survey</a:t>
                      </a:r>
                    </a:p>
                    <a:p>
                      <a:r>
                        <a:rPr lang="en-US" sz="1400" dirty="0" smtClean="0"/>
                        <a:t>Content Analysis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Descriptive</a:t>
                      </a:r>
                      <a:r>
                        <a:rPr lang="en-US" sz="1400" baseline="0" dirty="0" smtClean="0"/>
                        <a:t> Statistics Mean, median, mode</a:t>
                      </a:r>
                      <a:endParaRPr lang="en-US" sz="1400" dirty="0"/>
                    </a:p>
                  </a:txBody>
                  <a:tcPr/>
                </a:tc>
              </a:tr>
              <a:tr h="12567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Exploration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Working</a:t>
                      </a:r>
                      <a:r>
                        <a:rPr lang="en-US" sz="1400" baseline="0" dirty="0" smtClean="0"/>
                        <a:t> Hypotheses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Mostly Qualitative</a:t>
                      </a:r>
                    </a:p>
                    <a:p>
                      <a:r>
                        <a:rPr lang="en-US" sz="1400" dirty="0" smtClean="0"/>
                        <a:t>Case</a:t>
                      </a:r>
                      <a:r>
                        <a:rPr lang="en-US" sz="1400" baseline="0" dirty="0" smtClean="0"/>
                        <a:t> study, interviews, focus groups, direct observation…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Anything goes 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Evidence analyzed by working Hypotheses</a:t>
                      </a:r>
                      <a:endParaRPr lang="en-US" sz="1400" dirty="0"/>
                    </a:p>
                  </a:txBody>
                  <a:tcPr/>
                </a:tc>
              </a:tr>
              <a:tr h="102110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Decision Making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Models of operations research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Cost benefit analysis, cost effectiveness analysis,</a:t>
                      </a:r>
                      <a:r>
                        <a:rPr lang="en-US" sz="1400" baseline="0" dirty="0" smtClean="0"/>
                        <a:t> linear programing …….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Depends on the technique used</a:t>
                      </a:r>
                      <a:endParaRPr lang="en-US" sz="1400" dirty="0"/>
                    </a:p>
                  </a:txBody>
                  <a:tcPr/>
                </a:tc>
              </a:tr>
              <a:tr h="14923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Gauging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Practical ideal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Mostly Qualitative</a:t>
                      </a:r>
                    </a:p>
                    <a:p>
                      <a:r>
                        <a:rPr lang="en-US" sz="1400" dirty="0" smtClean="0"/>
                        <a:t>Case</a:t>
                      </a:r>
                      <a:r>
                        <a:rPr lang="en-US" sz="1400" baseline="0" dirty="0" smtClean="0"/>
                        <a:t> study, interviews, focus groups, direct observation… 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Evidence analyzed by practical ideal type category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ight Arrow 8"/>
          <p:cNvSpPr/>
          <p:nvPr/>
        </p:nvSpPr>
        <p:spPr>
          <a:xfrm flipV="1">
            <a:off x="143765" y="1593561"/>
            <a:ext cx="7919009" cy="26359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5400000" flipV="1">
            <a:off x="3044804" y="3168504"/>
            <a:ext cx="6084786" cy="206872"/>
          </a:xfrm>
          <a:prstGeom prst="rightArrow">
            <a:avLst/>
          </a:prstGeom>
          <a:solidFill>
            <a:srgbClr val="008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65" y="2008591"/>
            <a:ext cx="1276328" cy="1601476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6486914" y="5668002"/>
            <a:ext cx="20816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Traditional </a:t>
            </a:r>
            <a:br>
              <a:rPr lang="en-US" sz="2400" b="1" dirty="0" smtClean="0"/>
            </a:br>
            <a:r>
              <a:rPr lang="en-US" sz="2400" b="1" dirty="0" smtClean="0"/>
              <a:t>Methods Texts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826323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3370" y="551156"/>
            <a:ext cx="43146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Examples of Quality </a:t>
            </a:r>
          </a:p>
          <a:p>
            <a:r>
              <a:rPr lang="en-US" sz="4000" dirty="0" smtClean="0"/>
              <a:t>Student Research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39605" y="3151175"/>
            <a:ext cx="763509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600" dirty="0" smtClean="0"/>
              <a:t>Award Winning (national, regional)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 smtClean="0"/>
              <a:t>Cited (Journals, Books, </a:t>
            </a:r>
            <a:br>
              <a:rPr lang="en-US" sz="3600" dirty="0" smtClean="0"/>
            </a:br>
            <a:r>
              <a:rPr lang="en-US" sz="3600" dirty="0" smtClean="0"/>
              <a:t>United Nations Reports, Dissertations, </a:t>
            </a:r>
            <a:br>
              <a:rPr lang="en-US" sz="3600" dirty="0" smtClean="0"/>
            </a:br>
            <a:r>
              <a:rPr lang="en-US" sz="3600" dirty="0" smtClean="0"/>
              <a:t>Policy documents)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 smtClean="0"/>
              <a:t>Widely Downloaded</a:t>
            </a:r>
            <a:endParaRPr lang="en-US" sz="3600" dirty="0"/>
          </a:p>
        </p:txBody>
      </p:sp>
      <p:pic>
        <p:nvPicPr>
          <p:cNvPr id="8" name="Picture 7" descr="574372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006" y="195212"/>
            <a:ext cx="2830328" cy="18029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8724" y="2038012"/>
            <a:ext cx="26924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2282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8231" y="970514"/>
            <a:ext cx="1999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Handouts  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67237" y="3937263"/>
            <a:ext cx="48281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College graduates attitudes </a:t>
            </a:r>
          </a:p>
          <a:p>
            <a:r>
              <a:rPr lang="en-US" sz="3200" dirty="0" smtClean="0"/>
              <a:t>Toward </a:t>
            </a:r>
            <a:r>
              <a:rPr lang="en-US" sz="3200" dirty="0"/>
              <a:t> </a:t>
            </a:r>
            <a:r>
              <a:rPr lang="en-US" sz="3200" dirty="0" smtClean="0"/>
              <a:t>high stakes testing.</a:t>
            </a:r>
            <a:endParaRPr lang="en-US" sz="3200" dirty="0"/>
          </a:p>
        </p:txBody>
      </p:sp>
      <p:pic>
        <p:nvPicPr>
          <p:cNvPr id="10" name="Picture 9" descr="745909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586" y="2954767"/>
            <a:ext cx="2181259" cy="36610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7823" y="2326758"/>
            <a:ext cx="461536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What explains home fires?</a:t>
            </a:r>
          </a:p>
          <a:p>
            <a:endParaRPr lang="en-US" dirty="0"/>
          </a:p>
        </p:txBody>
      </p:sp>
      <p:pic>
        <p:nvPicPr>
          <p:cNvPr id="12" name="Picture 11" descr="j017894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401" y="227532"/>
            <a:ext cx="3285387" cy="219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4439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4214" y="485305"/>
            <a:ext cx="50900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Where do Conceptual </a:t>
            </a:r>
            <a:br>
              <a:rPr lang="en-US" sz="3600" dirty="0" smtClean="0"/>
            </a:br>
            <a:r>
              <a:rPr lang="en-US" sz="3600" dirty="0" smtClean="0"/>
              <a:t>Frameworks come from?? 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84214" y="2239000"/>
            <a:ext cx="53783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US" sz="3600" dirty="0" smtClean="0"/>
              <a:t>Literature Review Chapter</a:t>
            </a:r>
            <a:endParaRPr lang="en-US" sz="3600" dirty="0"/>
          </a:p>
          <a:p>
            <a:pPr marL="285750" indent="-285750">
              <a:buFontTx/>
              <a:buChar char="•"/>
            </a:pPr>
            <a:r>
              <a:rPr lang="en-US" sz="3600" dirty="0" smtClean="0"/>
              <a:t>Creativity Chapter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43479"/>
          <a:stretch/>
        </p:blipFill>
        <p:spPr>
          <a:xfrm>
            <a:off x="5762609" y="4375516"/>
            <a:ext cx="2987237" cy="2118542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37151" y="4375516"/>
            <a:ext cx="354273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Like coach that </a:t>
            </a:r>
            <a:r>
              <a:rPr lang="en-US" sz="2800" b="1" dirty="0" smtClean="0"/>
              <a:t>creates</a:t>
            </a:r>
          </a:p>
          <a:p>
            <a:r>
              <a:rPr lang="en-US" sz="2800" dirty="0" smtClean="0"/>
              <a:t>Plays</a:t>
            </a:r>
          </a:p>
          <a:p>
            <a:endParaRPr lang="en-US" sz="2800" dirty="0"/>
          </a:p>
          <a:p>
            <a:r>
              <a:rPr lang="en-US" sz="2800" dirty="0" smtClean="0"/>
              <a:t>Learn Middle school </a:t>
            </a:r>
            <a:br>
              <a:rPr lang="en-US" sz="2800" dirty="0" smtClean="0"/>
            </a:br>
            <a:r>
              <a:rPr lang="en-US" sz="2800" dirty="0" smtClean="0"/>
              <a:t>plays before big time.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96683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Editorial Process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3731" name="Picture 5" descr="new_arrival_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15346" r="1321" b="14177"/>
          <a:stretch>
            <a:fillRect/>
          </a:stretch>
        </p:blipFill>
        <p:spPr>
          <a:xfrm>
            <a:off x="5645150" y="3005030"/>
            <a:ext cx="3041650" cy="2201863"/>
          </a:xfrm>
        </p:spPr>
      </p:pic>
      <p:sp>
        <p:nvSpPr>
          <p:cNvPr id="73732" name="Rectangle 6"/>
          <p:cNvSpPr>
            <a:spLocks noChangeArrowheads="1"/>
          </p:cNvSpPr>
          <p:nvPr/>
        </p:nvSpPr>
        <p:spPr bwMode="auto">
          <a:xfrm>
            <a:off x="457200" y="2152650"/>
            <a:ext cx="4419600" cy="391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600" dirty="0"/>
              <a:t>Manuscript arrives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dirty="0" smtClean="0"/>
              <a:t>Scholar One</a:t>
            </a:r>
            <a:endParaRPr lang="en-US" sz="3200" dirty="0"/>
          </a:p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200" dirty="0"/>
              <a:t>Editor</a:t>
            </a:r>
            <a:r>
              <a:rPr lang="ja-JP" altLang="en-US" sz="3200" dirty="0"/>
              <a:t>’</a:t>
            </a:r>
            <a:r>
              <a:rPr lang="en-US" sz="3200" dirty="0"/>
              <a:t>s Review </a:t>
            </a:r>
            <a:br>
              <a:rPr lang="en-US" sz="3200" dirty="0"/>
            </a:br>
            <a:r>
              <a:rPr lang="en-US" b="1" dirty="0"/>
              <a:t>Editor</a:t>
            </a:r>
            <a:r>
              <a:rPr lang="ja-JP" altLang="en-US" b="1" dirty="0"/>
              <a:t>’</a:t>
            </a:r>
            <a:r>
              <a:rPr lang="en-US" b="1" dirty="0"/>
              <a:t>s Reject </a:t>
            </a:r>
            <a:r>
              <a:rPr lang="en-US" b="1" dirty="0" smtClean="0"/>
              <a:t>40% (Handout – criteria)</a:t>
            </a:r>
            <a:endParaRPr lang="en-US" sz="3200" b="1" dirty="0"/>
          </a:p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200" dirty="0"/>
              <a:t>Find Reviewers</a:t>
            </a:r>
            <a:br>
              <a:rPr lang="en-US" sz="3200" dirty="0"/>
            </a:br>
            <a:r>
              <a:rPr lang="en-US" dirty="0"/>
              <a:t>-</a:t>
            </a:r>
            <a:r>
              <a:rPr lang="en-US" sz="3200" dirty="0"/>
              <a:t> </a:t>
            </a:r>
            <a:r>
              <a:rPr lang="en-US" dirty="0"/>
              <a:t>look at bibliography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 smtClean="0"/>
              <a:t>Reviewer Data base</a:t>
            </a:r>
            <a:br>
              <a:rPr lang="en-US" dirty="0" smtClean="0"/>
            </a:br>
            <a:r>
              <a:rPr lang="en-US" dirty="0" smtClean="0"/>
              <a:t>- Key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103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Editorial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Process (cont.)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5779" name="Rectangle 3"/>
          <p:cNvSpPr>
            <a:spLocks noGrp="1"/>
          </p:cNvSpPr>
          <p:nvPr>
            <p:ph type="subTitle" idx="1"/>
          </p:nvPr>
        </p:nvSpPr>
        <p:spPr>
          <a:xfrm>
            <a:off x="685800" y="2286000"/>
            <a:ext cx="6705600" cy="3657600"/>
          </a:xfrm>
        </p:spPr>
        <p:txBody>
          <a:bodyPr/>
          <a:lstStyle/>
          <a:p>
            <a:pPr marL="234950" indent="-165100" algn="l" eaLnBrk="1" hangingPunct="1">
              <a:spcAft>
                <a:spcPct val="50000"/>
              </a:spcAft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Send out for review</a:t>
            </a:r>
            <a:br>
              <a:rPr lang="en-US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2-4 reviewers</a:t>
            </a: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234950" indent="-165100" algn="l" eaLnBrk="1" hangingPunct="1">
              <a:spcAft>
                <a:spcPct val="50000"/>
              </a:spcAft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Reviews in </a:t>
            </a:r>
            <a:br>
              <a:rPr lang="en-US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Send reminders</a:t>
            </a: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234950" indent="-165100" algn="l" eaLnBrk="1" hangingPunct="1">
              <a:spcAft>
                <a:spcPct val="50000"/>
              </a:spcAft>
              <a:buFont typeface="Arial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Reviewers assessment</a:t>
            </a:r>
            <a:br>
              <a:rPr lang="en-US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Accept</a:t>
            </a:r>
            <a:r>
              <a:rPr lang="en-US" sz="24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Reject, Revise and Resubmit</a:t>
            </a: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1289" y="2417193"/>
            <a:ext cx="2306911" cy="267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910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Editorial Process</a:t>
            </a:r>
            <a:b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First Round Decision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>
          <a:xfrm>
            <a:off x="197738" y="1864617"/>
            <a:ext cx="8229600" cy="396220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Accept     Very rare (1 in 50)</a:t>
            </a:r>
            <a:b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Reject    (1 in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2)</a:t>
            </a:r>
            <a:b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Revise and Resubmit (most common)</a:t>
            </a: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811" y="1417638"/>
            <a:ext cx="1532663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6" descr="SA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2885" y="2845229"/>
            <a:ext cx="1341589" cy="10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197738" y="5313849"/>
            <a:ext cx="4854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charset="0"/>
                <a:ea typeface="ＭＳ Ｐゴシック" charset="0"/>
                <a:cs typeface="ＭＳ Ｐゴシック" charset="0"/>
              </a:rPr>
              <a:t>Editor</a:t>
            </a:r>
            <a:r>
              <a:rPr lang="ja-JP" altLang="en-US" sz="2000" b="1" dirty="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000" b="1" dirty="0">
                <a:latin typeface="Calibri" charset="0"/>
                <a:ea typeface="ＭＳ Ｐゴシック" charset="0"/>
                <a:cs typeface="ＭＳ Ｐゴシック" charset="0"/>
              </a:rPr>
              <a:t>s </a:t>
            </a:r>
            <a:r>
              <a:rPr lang="en-US" sz="2000" b="1" dirty="0" smtClean="0">
                <a:latin typeface="Calibri" charset="0"/>
                <a:ea typeface="ＭＳ Ｐゴシック" charset="0"/>
                <a:cs typeface="ＭＳ Ｐゴシック" charset="0"/>
              </a:rPr>
              <a:t>Comment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How </a:t>
            </a: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to weigh reviewers</a:t>
            </a:r>
            <a:r>
              <a:rPr lang="ja-JP" altLang="en-US" sz="2000" dirty="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comments </a:t>
            </a:r>
            <a:b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Top scholar, graduate student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Find </a:t>
            </a: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additional </a:t>
            </a:r>
            <a:r>
              <a:rPr lang="en-US" sz="2000" dirty="0" smtClean="0">
                <a:latin typeface="Calibri" charset="0"/>
                <a:ea typeface="ＭＳ Ｐゴシック" charset="0"/>
                <a:cs typeface="ＭＳ Ｐゴシック" charset="0"/>
              </a:rPr>
              <a:t>problems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5025" y="4580260"/>
            <a:ext cx="2035643" cy="13570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11810" y="6070342"/>
            <a:ext cx="125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Persistence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414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Editorial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Process </a:t>
            </a:r>
            <a:r>
              <a:rPr lang="en-US" sz="3200" dirty="0" smtClean="0">
                <a:latin typeface="Calibri" charset="0"/>
                <a:ea typeface="ＭＳ Ｐゴシック" charset="0"/>
                <a:cs typeface="ＭＳ Ｐゴシック" charset="0"/>
              </a:rPr>
              <a:t>(cont.)</a:t>
            </a:r>
            <a:endParaRPr lang="en-US" sz="32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971" name="Rectangle 3"/>
          <p:cNvSpPr>
            <a:spLocks noGrp="1"/>
          </p:cNvSpPr>
          <p:nvPr>
            <p:ph type="subTitle" idx="1"/>
          </p:nvPr>
        </p:nvSpPr>
        <p:spPr>
          <a:xfrm>
            <a:off x="810140" y="1517576"/>
            <a:ext cx="6400800" cy="3950817"/>
          </a:xfrm>
        </p:spPr>
        <p:txBody>
          <a:bodyPr>
            <a:normAutofit fontScale="92500" lnSpcReduction="10000"/>
          </a:bodyPr>
          <a:lstStyle/>
          <a:p>
            <a:pPr marL="457200" indent="-457200" algn="l" eaLnBrk="1" hangingPunct="1">
              <a:spcAft>
                <a:spcPct val="50000"/>
              </a:spcAft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Revise and resubmit  comments sent to </a:t>
            </a:r>
            <a:r>
              <a:rPr lang="en-US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author</a:t>
            </a:r>
          </a:p>
          <a:p>
            <a:pPr marL="457200" indent="-457200" algn="l">
              <a:lnSpc>
                <a:spcPct val="90000"/>
              </a:lnSpc>
              <a:spcAft>
                <a:spcPct val="50000"/>
              </a:spcAft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Revised Manuscript and letter with explanation arrives - Re-review Re-review </a:t>
            </a: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(could be 2 - 4 rounds)?</a:t>
            </a:r>
          </a:p>
          <a:p>
            <a:pPr marL="457200" indent="-457200" algn="l">
              <a:lnSpc>
                <a:spcPct val="90000"/>
              </a:lnSpc>
              <a:spcAft>
                <a:spcPct val="50000"/>
              </a:spcAft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Decision - Accept/Reject</a:t>
            </a:r>
          </a:p>
          <a:p>
            <a:pPr marL="457200" indent="-457200" algn="l">
              <a:lnSpc>
                <a:spcPct val="90000"/>
              </a:lnSpc>
              <a:spcAft>
                <a:spcPct val="50000"/>
              </a:spcAft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If Accept publisher takes over</a:t>
            </a:r>
          </a:p>
          <a:p>
            <a:pPr marL="457200" indent="-457200" algn="l">
              <a:lnSpc>
                <a:spcPct val="90000"/>
              </a:lnSpc>
              <a:spcAft>
                <a:spcPct val="50000"/>
              </a:spcAft>
              <a:buFont typeface="Arial"/>
              <a:buChar char="•"/>
            </a:pP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290513" indent="-290513" algn="l" eaLnBrk="1" hangingPunct="1">
              <a:spcAft>
                <a:spcPct val="50000"/>
              </a:spcAft>
              <a:buFont typeface="Arial" charset="0"/>
              <a:buChar char="•"/>
            </a:pP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381000" y="3836839"/>
            <a:ext cx="8077200" cy="1498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Picture 4" descr="sports team"/>
          <p:cNvPicPr>
            <a:picLocks noChangeAspect="1" noChangeArrowheads="1"/>
          </p:cNvPicPr>
          <p:nvPr/>
        </p:nvPicPr>
        <p:blipFill>
          <a:blip r:embed="rId3"/>
          <a:srcRect b="11467"/>
          <a:stretch>
            <a:fillRect/>
          </a:stretch>
        </p:blipFill>
        <p:spPr bwMode="auto">
          <a:xfrm>
            <a:off x="7047385" y="3993504"/>
            <a:ext cx="1558925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547412" y="5625830"/>
            <a:ext cx="357822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 dirty="0"/>
              <a:t>Like a sports team - it often takes practice and more practice to achieve the goal.</a:t>
            </a:r>
          </a:p>
        </p:txBody>
      </p:sp>
    </p:spTree>
    <p:extLst>
      <p:ext uri="{BB962C8B-B14F-4D97-AF65-F5344CB8AC3E}">
        <p14:creationId xmlns:p14="http://schemas.microsoft.com/office/powerpoint/2010/main" val="1186359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Copyediting by Sage</a:t>
            </a: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Author queries – Clarification</a:t>
            </a: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  <a:hlinkClick r:id="rId3"/>
              </a:rPr>
              <a:t>On line first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Assigned to an </a:t>
            </a:r>
            <a:b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Issue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0116" name="Picture 3" descr="sage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734" y="4823383"/>
            <a:ext cx="35306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7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990600"/>
            <a:ext cx="2271713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9334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ctrTitle" idx="4294967295"/>
          </p:nvPr>
        </p:nvSpPr>
        <p:spPr>
          <a:xfrm>
            <a:off x="596900" y="457200"/>
            <a:ext cx="48768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Tips for publishing</a:t>
            </a:r>
          </a:p>
        </p:txBody>
      </p:sp>
      <p:sp>
        <p:nvSpPr>
          <p:cNvPr id="92163" name="Subtitle 2"/>
          <p:cNvSpPr>
            <a:spLocks noGrp="1"/>
          </p:cNvSpPr>
          <p:nvPr>
            <p:ph type="subTitle" idx="4294967295"/>
          </p:nvPr>
        </p:nvSpPr>
        <p:spPr>
          <a:xfrm>
            <a:off x="5653088" y="5392738"/>
            <a:ext cx="3200400" cy="6477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2000">
                <a:latin typeface="Calibri" charset="0"/>
                <a:ea typeface="ＭＳ Ｐゴシック" charset="0"/>
                <a:cs typeface="ＭＳ Ｐゴシック" charset="0"/>
              </a:rPr>
              <a:t>Scholars perspective</a:t>
            </a:r>
            <a:endParaRPr lang="en-US">
              <a:solidFill>
                <a:srgbClr val="898989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0420" name="Picture 5" descr="tre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8700" y="3530600"/>
            <a:ext cx="21971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60421" name="Picture 6" descr="forest 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1855788"/>
            <a:ext cx="3505200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1219200" y="4873625"/>
            <a:ext cx="32480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000" dirty="0">
                <a:latin typeface="Calibri" charset="0"/>
              </a:rPr>
              <a:t>Editors Perspective</a:t>
            </a:r>
          </a:p>
        </p:txBody>
      </p:sp>
    </p:spTree>
    <p:extLst>
      <p:ext uri="{BB962C8B-B14F-4D97-AF65-F5344CB8AC3E}">
        <p14:creationId xmlns:p14="http://schemas.microsoft.com/office/powerpoint/2010/main" val="3346688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932</Words>
  <Application>Microsoft Macintosh PowerPoint</Application>
  <PresentationFormat>On-screen Show (4:3)</PresentationFormat>
  <Paragraphs>284</Paragraphs>
  <Slides>36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ASPA PhD Summit  Getting Published &amp; Finding Coherence</vt:lpstr>
      <vt:lpstr>PowerPoint Presentation</vt:lpstr>
      <vt:lpstr>Editorial Process  (submission - publication) </vt:lpstr>
      <vt:lpstr>Editorial Process </vt:lpstr>
      <vt:lpstr>Editorial Process (cont.) </vt:lpstr>
      <vt:lpstr>Editorial Process First Round Decision</vt:lpstr>
      <vt:lpstr>Editorial Process (cont.)</vt:lpstr>
      <vt:lpstr>PowerPoint Presentation</vt:lpstr>
      <vt:lpstr>Tips for publishing</vt:lpstr>
      <vt:lpstr>Editor as Coach and Cop</vt:lpstr>
      <vt:lpstr>PowerPoint Presentation</vt:lpstr>
      <vt:lpstr>Tips Article Acceptance </vt:lpstr>
      <vt:lpstr>PowerPoint Presentation</vt:lpstr>
      <vt:lpstr>Additional Tips</vt:lpstr>
      <vt:lpstr>PowerPoint Presentation</vt:lpstr>
      <vt:lpstr>Discoverability Optimizing Article For Search Engines</vt:lpstr>
      <vt:lpstr>Tips from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Texas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Texas State User</dc:creator>
  <cp:lastModifiedBy>Patricia M. Shields</cp:lastModifiedBy>
  <cp:revision>43</cp:revision>
  <cp:lastPrinted>2014-03-06T23:54:51Z</cp:lastPrinted>
  <dcterms:created xsi:type="dcterms:W3CDTF">2012-02-27T16:51:39Z</dcterms:created>
  <dcterms:modified xsi:type="dcterms:W3CDTF">2014-03-10T16:43:39Z</dcterms:modified>
</cp:coreProperties>
</file>